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9" r:id="rId4"/>
    <p:sldId id="258" r:id="rId5"/>
    <p:sldId id="260" r:id="rId6"/>
    <p:sldId id="261" r:id="rId7"/>
    <p:sldId id="262" r:id="rId8"/>
    <p:sldId id="265" r:id="rId9"/>
    <p:sldId id="264" r:id="rId10"/>
    <p:sldId id="266" r:id="rId11"/>
    <p:sldId id="267" r:id="rId12"/>
    <p:sldId id="263" r:id="rId13"/>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C6C6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밝은 스타일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스타일 없음, 눈금 없음">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625" autoAdjust="0"/>
  </p:normalViewPr>
  <p:slideViewPr>
    <p:cSldViewPr snapToGrid="0">
      <p:cViewPr>
        <p:scale>
          <a:sx n="55" d="100"/>
          <a:sy n="55" d="100"/>
        </p:scale>
        <p:origin x="1714" y="5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jpg>
</file>

<file path=ppt/media/image2.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F48307-72E6-4FED-9E66-428A825AEF5C}" type="datetimeFigureOut">
              <a:rPr lang="ko-KR" altLang="en-US" smtClean="0"/>
              <a:t>2024-05-15</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246F2C-FE7A-4F09-8884-6363297BCD04}" type="slidenum">
              <a:rPr lang="ko-KR" altLang="en-US" smtClean="0"/>
              <a:t>‹#›</a:t>
            </a:fld>
            <a:endParaRPr lang="ko-KR" altLang="en-US"/>
          </a:p>
        </p:txBody>
      </p:sp>
    </p:spTree>
    <p:extLst>
      <p:ext uri="{BB962C8B-B14F-4D97-AF65-F5344CB8AC3E}">
        <p14:creationId xmlns:p14="http://schemas.microsoft.com/office/powerpoint/2010/main" val="368355032"/>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C2246F2C-FE7A-4F09-8884-6363297BCD04}" type="slidenum">
              <a:rPr lang="ko-KR" altLang="en-US" smtClean="0"/>
              <a:t>4</a:t>
            </a:fld>
            <a:endParaRPr lang="ko-KR" altLang="en-US"/>
          </a:p>
        </p:txBody>
      </p:sp>
    </p:spTree>
    <p:extLst>
      <p:ext uri="{BB962C8B-B14F-4D97-AF65-F5344CB8AC3E}">
        <p14:creationId xmlns:p14="http://schemas.microsoft.com/office/powerpoint/2010/main" val="842412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C2246F2C-FE7A-4F09-8884-6363297BCD04}" type="slidenum">
              <a:rPr lang="ko-KR" altLang="en-US" smtClean="0"/>
              <a:t>12</a:t>
            </a:fld>
            <a:endParaRPr lang="ko-KR" altLang="en-US"/>
          </a:p>
        </p:txBody>
      </p:sp>
    </p:spTree>
    <p:extLst>
      <p:ext uri="{BB962C8B-B14F-4D97-AF65-F5344CB8AC3E}">
        <p14:creationId xmlns:p14="http://schemas.microsoft.com/office/powerpoint/2010/main" val="3412372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B83604E-49A1-269B-A7C2-A9ED2655595A}"/>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8512DB11-D99A-135C-6E03-6F42552AB1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FA95EB0C-82E2-B7E8-93D0-7C213403291E}"/>
              </a:ext>
            </a:extLst>
          </p:cNvPr>
          <p:cNvSpPr>
            <a:spLocks noGrp="1"/>
          </p:cNvSpPr>
          <p:nvPr>
            <p:ph type="dt" sz="half" idx="10"/>
          </p:nvPr>
        </p:nvSpPr>
        <p:spPr/>
        <p:txBody>
          <a:bodyPr/>
          <a:lstStyle/>
          <a:p>
            <a:fld id="{EFAE0BBB-2BEF-4FE3-82B7-54831E98B060}" type="datetimeFigureOut">
              <a:rPr lang="ko-KR" altLang="en-US" smtClean="0"/>
              <a:t>2024-05-15</a:t>
            </a:fld>
            <a:endParaRPr lang="ko-KR" altLang="en-US"/>
          </a:p>
        </p:txBody>
      </p:sp>
      <p:sp>
        <p:nvSpPr>
          <p:cNvPr id="5" name="바닥글 개체 틀 4">
            <a:extLst>
              <a:ext uri="{FF2B5EF4-FFF2-40B4-BE49-F238E27FC236}">
                <a16:creationId xmlns:a16="http://schemas.microsoft.com/office/drawing/2014/main" id="{8BBB5DD7-EF47-E96B-251E-AB51F65E2615}"/>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716ADA8A-05D5-25C6-DB5C-F72952BCEFF9}"/>
              </a:ext>
            </a:extLst>
          </p:cNvPr>
          <p:cNvSpPr>
            <a:spLocks noGrp="1"/>
          </p:cNvSpPr>
          <p:nvPr>
            <p:ph type="sldNum" sz="quarter" idx="12"/>
          </p:nvPr>
        </p:nvSpPr>
        <p:spPr/>
        <p:txBody>
          <a:body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290274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598EB3A-C2A6-0B78-5356-1F3DE09C2208}"/>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8C5087CE-B77D-9477-4E4D-BCC087823550}"/>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B6D27679-DD9A-4F51-7595-A39E5D25F149}"/>
              </a:ext>
            </a:extLst>
          </p:cNvPr>
          <p:cNvSpPr>
            <a:spLocks noGrp="1"/>
          </p:cNvSpPr>
          <p:nvPr>
            <p:ph type="dt" sz="half" idx="10"/>
          </p:nvPr>
        </p:nvSpPr>
        <p:spPr/>
        <p:txBody>
          <a:bodyPr/>
          <a:lstStyle/>
          <a:p>
            <a:fld id="{EFAE0BBB-2BEF-4FE3-82B7-54831E98B060}" type="datetimeFigureOut">
              <a:rPr lang="ko-KR" altLang="en-US" smtClean="0"/>
              <a:t>2024-05-15</a:t>
            </a:fld>
            <a:endParaRPr lang="ko-KR" altLang="en-US"/>
          </a:p>
        </p:txBody>
      </p:sp>
      <p:sp>
        <p:nvSpPr>
          <p:cNvPr id="5" name="바닥글 개체 틀 4">
            <a:extLst>
              <a:ext uri="{FF2B5EF4-FFF2-40B4-BE49-F238E27FC236}">
                <a16:creationId xmlns:a16="http://schemas.microsoft.com/office/drawing/2014/main" id="{FA831D77-B2D8-AD4C-4D6E-43044E686CB3}"/>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4283DA47-D8D2-8D03-37E2-27104735BD2F}"/>
              </a:ext>
            </a:extLst>
          </p:cNvPr>
          <p:cNvSpPr>
            <a:spLocks noGrp="1"/>
          </p:cNvSpPr>
          <p:nvPr>
            <p:ph type="sldNum" sz="quarter" idx="12"/>
          </p:nvPr>
        </p:nvSpPr>
        <p:spPr/>
        <p:txBody>
          <a:body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3500080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E231EE6B-30F4-136B-C54D-FA874082B61C}"/>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6FF24F77-BB87-8286-9D0E-55B76A70793D}"/>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FA560452-3AFD-7994-4516-0A4B506887B3}"/>
              </a:ext>
            </a:extLst>
          </p:cNvPr>
          <p:cNvSpPr>
            <a:spLocks noGrp="1"/>
          </p:cNvSpPr>
          <p:nvPr>
            <p:ph type="dt" sz="half" idx="10"/>
          </p:nvPr>
        </p:nvSpPr>
        <p:spPr/>
        <p:txBody>
          <a:bodyPr/>
          <a:lstStyle/>
          <a:p>
            <a:fld id="{EFAE0BBB-2BEF-4FE3-82B7-54831E98B060}" type="datetimeFigureOut">
              <a:rPr lang="ko-KR" altLang="en-US" smtClean="0"/>
              <a:t>2024-05-15</a:t>
            </a:fld>
            <a:endParaRPr lang="ko-KR" altLang="en-US"/>
          </a:p>
        </p:txBody>
      </p:sp>
      <p:sp>
        <p:nvSpPr>
          <p:cNvPr id="5" name="바닥글 개체 틀 4">
            <a:extLst>
              <a:ext uri="{FF2B5EF4-FFF2-40B4-BE49-F238E27FC236}">
                <a16:creationId xmlns:a16="http://schemas.microsoft.com/office/drawing/2014/main" id="{6A4E07FC-6495-39F8-C83E-79C4CEC5D310}"/>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EB1513BB-34F8-6DD3-C981-8D274D41C04D}"/>
              </a:ext>
            </a:extLst>
          </p:cNvPr>
          <p:cNvSpPr>
            <a:spLocks noGrp="1"/>
          </p:cNvSpPr>
          <p:nvPr>
            <p:ph type="sldNum" sz="quarter" idx="12"/>
          </p:nvPr>
        </p:nvSpPr>
        <p:spPr/>
        <p:txBody>
          <a:body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45043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4F6514C-D79C-45EB-5893-AA297A1C56C7}"/>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9E5D6C95-A57C-934E-7A3D-0C0FFF8F2D81}"/>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FD82CB66-BCD2-CB52-F1B9-9BC4892F2D20}"/>
              </a:ext>
            </a:extLst>
          </p:cNvPr>
          <p:cNvSpPr>
            <a:spLocks noGrp="1"/>
          </p:cNvSpPr>
          <p:nvPr>
            <p:ph type="dt" sz="half" idx="10"/>
          </p:nvPr>
        </p:nvSpPr>
        <p:spPr/>
        <p:txBody>
          <a:bodyPr/>
          <a:lstStyle/>
          <a:p>
            <a:fld id="{EFAE0BBB-2BEF-4FE3-82B7-54831E98B060}" type="datetimeFigureOut">
              <a:rPr lang="ko-KR" altLang="en-US" smtClean="0"/>
              <a:t>2024-05-15</a:t>
            </a:fld>
            <a:endParaRPr lang="ko-KR" altLang="en-US"/>
          </a:p>
        </p:txBody>
      </p:sp>
      <p:sp>
        <p:nvSpPr>
          <p:cNvPr id="5" name="바닥글 개체 틀 4">
            <a:extLst>
              <a:ext uri="{FF2B5EF4-FFF2-40B4-BE49-F238E27FC236}">
                <a16:creationId xmlns:a16="http://schemas.microsoft.com/office/drawing/2014/main" id="{C535ACA7-EEED-6503-C77E-7C2E8EB7BAC5}"/>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C119EF3B-F97F-83A3-13BA-703D85089013}"/>
              </a:ext>
            </a:extLst>
          </p:cNvPr>
          <p:cNvSpPr>
            <a:spLocks noGrp="1"/>
          </p:cNvSpPr>
          <p:nvPr>
            <p:ph type="sldNum" sz="quarter" idx="12"/>
          </p:nvPr>
        </p:nvSpPr>
        <p:spPr/>
        <p:txBody>
          <a:body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104906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DE256E2-49FD-4651-99DA-816AEA57D921}"/>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0E81A5A4-C57C-ACDC-F838-9FB5D062BF9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DEDDC812-54A0-D738-270C-425A0153518D}"/>
              </a:ext>
            </a:extLst>
          </p:cNvPr>
          <p:cNvSpPr>
            <a:spLocks noGrp="1"/>
          </p:cNvSpPr>
          <p:nvPr>
            <p:ph type="dt" sz="half" idx="10"/>
          </p:nvPr>
        </p:nvSpPr>
        <p:spPr/>
        <p:txBody>
          <a:bodyPr/>
          <a:lstStyle/>
          <a:p>
            <a:fld id="{EFAE0BBB-2BEF-4FE3-82B7-54831E98B060}" type="datetimeFigureOut">
              <a:rPr lang="ko-KR" altLang="en-US" smtClean="0"/>
              <a:t>2024-05-15</a:t>
            </a:fld>
            <a:endParaRPr lang="ko-KR" altLang="en-US"/>
          </a:p>
        </p:txBody>
      </p:sp>
      <p:sp>
        <p:nvSpPr>
          <p:cNvPr id="5" name="바닥글 개체 틀 4">
            <a:extLst>
              <a:ext uri="{FF2B5EF4-FFF2-40B4-BE49-F238E27FC236}">
                <a16:creationId xmlns:a16="http://schemas.microsoft.com/office/drawing/2014/main" id="{FB143EFD-9E91-4192-19DB-2D4D6059D37E}"/>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A6DD4ADD-7724-1088-7DC7-E5C4DF10C1C4}"/>
              </a:ext>
            </a:extLst>
          </p:cNvPr>
          <p:cNvSpPr>
            <a:spLocks noGrp="1"/>
          </p:cNvSpPr>
          <p:nvPr>
            <p:ph type="sldNum" sz="quarter" idx="12"/>
          </p:nvPr>
        </p:nvSpPr>
        <p:spPr/>
        <p:txBody>
          <a:body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11194589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F9B4B3E-199D-D4BC-84DD-24E3638542BC}"/>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28496DF6-CD81-56D9-5CAF-7794258A89AF}"/>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C35A8547-E267-640B-3202-8731652631EF}"/>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05CDD38E-067C-DFA6-C02A-0362C493347F}"/>
              </a:ext>
            </a:extLst>
          </p:cNvPr>
          <p:cNvSpPr>
            <a:spLocks noGrp="1"/>
          </p:cNvSpPr>
          <p:nvPr>
            <p:ph type="dt" sz="half" idx="10"/>
          </p:nvPr>
        </p:nvSpPr>
        <p:spPr/>
        <p:txBody>
          <a:bodyPr/>
          <a:lstStyle/>
          <a:p>
            <a:fld id="{EFAE0BBB-2BEF-4FE3-82B7-54831E98B060}" type="datetimeFigureOut">
              <a:rPr lang="ko-KR" altLang="en-US" smtClean="0"/>
              <a:t>2024-05-15</a:t>
            </a:fld>
            <a:endParaRPr lang="ko-KR" altLang="en-US"/>
          </a:p>
        </p:txBody>
      </p:sp>
      <p:sp>
        <p:nvSpPr>
          <p:cNvPr id="6" name="바닥글 개체 틀 5">
            <a:extLst>
              <a:ext uri="{FF2B5EF4-FFF2-40B4-BE49-F238E27FC236}">
                <a16:creationId xmlns:a16="http://schemas.microsoft.com/office/drawing/2014/main" id="{CD6DE1FD-D32E-BBE0-A020-689D858E26BC}"/>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38300E40-3F8F-F79D-C13D-88239C363FF4}"/>
              </a:ext>
            </a:extLst>
          </p:cNvPr>
          <p:cNvSpPr>
            <a:spLocks noGrp="1"/>
          </p:cNvSpPr>
          <p:nvPr>
            <p:ph type="sldNum" sz="quarter" idx="12"/>
          </p:nvPr>
        </p:nvSpPr>
        <p:spPr/>
        <p:txBody>
          <a:body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3431128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3E00D24-C1B9-5BC4-B5A7-B759D3FB2847}"/>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18E50F8A-FAE0-EE23-4904-20FAF9CB22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8F668A63-48EA-C6BA-EFDC-4501A52363AA}"/>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D2EC82B1-80F9-479B-B548-4C834561D8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921A8EDE-9FDA-A977-AE74-1617222F134C}"/>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797F6FE8-4771-385D-5399-0D43D8CA1DC9}"/>
              </a:ext>
            </a:extLst>
          </p:cNvPr>
          <p:cNvSpPr>
            <a:spLocks noGrp="1"/>
          </p:cNvSpPr>
          <p:nvPr>
            <p:ph type="dt" sz="half" idx="10"/>
          </p:nvPr>
        </p:nvSpPr>
        <p:spPr/>
        <p:txBody>
          <a:bodyPr/>
          <a:lstStyle/>
          <a:p>
            <a:fld id="{EFAE0BBB-2BEF-4FE3-82B7-54831E98B060}" type="datetimeFigureOut">
              <a:rPr lang="ko-KR" altLang="en-US" smtClean="0"/>
              <a:t>2024-05-15</a:t>
            </a:fld>
            <a:endParaRPr lang="ko-KR" altLang="en-US"/>
          </a:p>
        </p:txBody>
      </p:sp>
      <p:sp>
        <p:nvSpPr>
          <p:cNvPr id="8" name="바닥글 개체 틀 7">
            <a:extLst>
              <a:ext uri="{FF2B5EF4-FFF2-40B4-BE49-F238E27FC236}">
                <a16:creationId xmlns:a16="http://schemas.microsoft.com/office/drawing/2014/main" id="{92B6A7A2-ADBE-EE70-BA0C-1E399A731F5C}"/>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16F57DED-E00A-583D-5FF0-0A3AB28B84E2}"/>
              </a:ext>
            </a:extLst>
          </p:cNvPr>
          <p:cNvSpPr>
            <a:spLocks noGrp="1"/>
          </p:cNvSpPr>
          <p:nvPr>
            <p:ph type="sldNum" sz="quarter" idx="12"/>
          </p:nvPr>
        </p:nvSpPr>
        <p:spPr/>
        <p:txBody>
          <a:body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42380144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8763C91-2737-DF17-285C-8C227BB0DFC9}"/>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2AC44846-BDF0-B7E6-8242-BF2D8C9EFBF6}"/>
              </a:ext>
            </a:extLst>
          </p:cNvPr>
          <p:cNvSpPr>
            <a:spLocks noGrp="1"/>
          </p:cNvSpPr>
          <p:nvPr>
            <p:ph type="dt" sz="half" idx="10"/>
          </p:nvPr>
        </p:nvSpPr>
        <p:spPr/>
        <p:txBody>
          <a:bodyPr/>
          <a:lstStyle/>
          <a:p>
            <a:fld id="{EFAE0BBB-2BEF-4FE3-82B7-54831E98B060}" type="datetimeFigureOut">
              <a:rPr lang="ko-KR" altLang="en-US" smtClean="0"/>
              <a:t>2024-05-15</a:t>
            </a:fld>
            <a:endParaRPr lang="ko-KR" altLang="en-US"/>
          </a:p>
        </p:txBody>
      </p:sp>
      <p:sp>
        <p:nvSpPr>
          <p:cNvPr id="4" name="바닥글 개체 틀 3">
            <a:extLst>
              <a:ext uri="{FF2B5EF4-FFF2-40B4-BE49-F238E27FC236}">
                <a16:creationId xmlns:a16="http://schemas.microsoft.com/office/drawing/2014/main" id="{1A43C502-F04E-5F12-DAC6-34DC17809E57}"/>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8AEC06A4-03F3-10A2-F745-8EF5379902D9}"/>
              </a:ext>
            </a:extLst>
          </p:cNvPr>
          <p:cNvSpPr>
            <a:spLocks noGrp="1"/>
          </p:cNvSpPr>
          <p:nvPr>
            <p:ph type="sldNum" sz="quarter" idx="12"/>
          </p:nvPr>
        </p:nvSpPr>
        <p:spPr/>
        <p:txBody>
          <a:body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6087240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B7DCCAE7-BB88-6933-3157-F5C8F586A1CD}"/>
              </a:ext>
            </a:extLst>
          </p:cNvPr>
          <p:cNvSpPr>
            <a:spLocks noGrp="1"/>
          </p:cNvSpPr>
          <p:nvPr>
            <p:ph type="dt" sz="half" idx="10"/>
          </p:nvPr>
        </p:nvSpPr>
        <p:spPr/>
        <p:txBody>
          <a:bodyPr/>
          <a:lstStyle/>
          <a:p>
            <a:fld id="{EFAE0BBB-2BEF-4FE3-82B7-54831E98B060}" type="datetimeFigureOut">
              <a:rPr lang="ko-KR" altLang="en-US" smtClean="0"/>
              <a:t>2024-05-15</a:t>
            </a:fld>
            <a:endParaRPr lang="ko-KR" altLang="en-US"/>
          </a:p>
        </p:txBody>
      </p:sp>
      <p:sp>
        <p:nvSpPr>
          <p:cNvPr id="3" name="바닥글 개체 틀 2">
            <a:extLst>
              <a:ext uri="{FF2B5EF4-FFF2-40B4-BE49-F238E27FC236}">
                <a16:creationId xmlns:a16="http://schemas.microsoft.com/office/drawing/2014/main" id="{0B335B75-9E20-F790-E234-BFD90500086A}"/>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A4A9BF62-F4E2-C6B9-F555-18FD65BC0F0B}"/>
              </a:ext>
            </a:extLst>
          </p:cNvPr>
          <p:cNvSpPr>
            <a:spLocks noGrp="1"/>
          </p:cNvSpPr>
          <p:nvPr>
            <p:ph type="sldNum" sz="quarter" idx="12"/>
          </p:nvPr>
        </p:nvSpPr>
        <p:spPr/>
        <p:txBody>
          <a:body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26762076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EDB7F1C-EF02-0D5D-1C69-B525BEA77FB5}"/>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775C31C6-FB67-8AE3-B9AB-60DE9D49F8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2677C8B4-5C3C-4881-440B-48D8E74AF0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F2479676-E455-B2A2-C3F7-243BF3240777}"/>
              </a:ext>
            </a:extLst>
          </p:cNvPr>
          <p:cNvSpPr>
            <a:spLocks noGrp="1"/>
          </p:cNvSpPr>
          <p:nvPr>
            <p:ph type="dt" sz="half" idx="10"/>
          </p:nvPr>
        </p:nvSpPr>
        <p:spPr/>
        <p:txBody>
          <a:bodyPr/>
          <a:lstStyle/>
          <a:p>
            <a:fld id="{EFAE0BBB-2BEF-4FE3-82B7-54831E98B060}" type="datetimeFigureOut">
              <a:rPr lang="ko-KR" altLang="en-US" smtClean="0"/>
              <a:t>2024-05-15</a:t>
            </a:fld>
            <a:endParaRPr lang="ko-KR" altLang="en-US"/>
          </a:p>
        </p:txBody>
      </p:sp>
      <p:sp>
        <p:nvSpPr>
          <p:cNvPr id="6" name="바닥글 개체 틀 5">
            <a:extLst>
              <a:ext uri="{FF2B5EF4-FFF2-40B4-BE49-F238E27FC236}">
                <a16:creationId xmlns:a16="http://schemas.microsoft.com/office/drawing/2014/main" id="{7A938487-4D8E-4B58-C8B4-B8DDC3D3A22B}"/>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6DD48453-D4FE-6115-32FE-AD280B2653FB}"/>
              </a:ext>
            </a:extLst>
          </p:cNvPr>
          <p:cNvSpPr>
            <a:spLocks noGrp="1"/>
          </p:cNvSpPr>
          <p:nvPr>
            <p:ph type="sldNum" sz="quarter" idx="12"/>
          </p:nvPr>
        </p:nvSpPr>
        <p:spPr/>
        <p:txBody>
          <a:body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3354197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18D71E5-41EB-1CC8-3565-55050BD6D726}"/>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F1C82BFE-5863-03A2-125F-BC3B1547A3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9338320A-F421-1011-DE7B-CE4A8D6881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38F17D13-CC06-CA46-5230-BDBDD16B16E2}"/>
              </a:ext>
            </a:extLst>
          </p:cNvPr>
          <p:cNvSpPr>
            <a:spLocks noGrp="1"/>
          </p:cNvSpPr>
          <p:nvPr>
            <p:ph type="dt" sz="half" idx="10"/>
          </p:nvPr>
        </p:nvSpPr>
        <p:spPr/>
        <p:txBody>
          <a:bodyPr/>
          <a:lstStyle/>
          <a:p>
            <a:fld id="{EFAE0BBB-2BEF-4FE3-82B7-54831E98B060}" type="datetimeFigureOut">
              <a:rPr lang="ko-KR" altLang="en-US" smtClean="0"/>
              <a:t>2024-05-15</a:t>
            </a:fld>
            <a:endParaRPr lang="ko-KR" altLang="en-US"/>
          </a:p>
        </p:txBody>
      </p:sp>
      <p:sp>
        <p:nvSpPr>
          <p:cNvPr id="6" name="바닥글 개체 틀 5">
            <a:extLst>
              <a:ext uri="{FF2B5EF4-FFF2-40B4-BE49-F238E27FC236}">
                <a16:creationId xmlns:a16="http://schemas.microsoft.com/office/drawing/2014/main" id="{E533BD80-6C99-F7B3-8476-B04E9EB39050}"/>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BD7B942E-D4EA-FA91-7C8E-6CD9172996F1}"/>
              </a:ext>
            </a:extLst>
          </p:cNvPr>
          <p:cNvSpPr>
            <a:spLocks noGrp="1"/>
          </p:cNvSpPr>
          <p:nvPr>
            <p:ph type="sldNum" sz="quarter" idx="12"/>
          </p:nvPr>
        </p:nvSpPr>
        <p:spPr/>
        <p:txBody>
          <a:body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853151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2DC61D69-F7E3-8B87-5950-E2210A97C0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5AF3A3EE-956A-ADB8-1423-A72C0D37AD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28871F11-47AC-E25D-B972-537A1F218E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FAE0BBB-2BEF-4FE3-82B7-54831E98B060}" type="datetimeFigureOut">
              <a:rPr lang="ko-KR" altLang="en-US" smtClean="0"/>
              <a:t>2024-05-15</a:t>
            </a:fld>
            <a:endParaRPr lang="ko-KR" altLang="en-US"/>
          </a:p>
        </p:txBody>
      </p:sp>
      <p:sp>
        <p:nvSpPr>
          <p:cNvPr id="5" name="바닥글 개체 틀 4">
            <a:extLst>
              <a:ext uri="{FF2B5EF4-FFF2-40B4-BE49-F238E27FC236}">
                <a16:creationId xmlns:a16="http://schemas.microsoft.com/office/drawing/2014/main" id="{F0A38855-B177-26D9-FB85-03D68A3AD4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003DEEE8-258C-0DC6-E3D8-6D6B663094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0068EFB-E2DA-4D18-914D-36A88F4A1924}" type="slidenum">
              <a:rPr lang="ko-KR" altLang="en-US" smtClean="0"/>
              <a:t>‹#›</a:t>
            </a:fld>
            <a:endParaRPr lang="ko-KR" altLang="en-US"/>
          </a:p>
        </p:txBody>
      </p:sp>
    </p:spTree>
    <p:extLst>
      <p:ext uri="{BB962C8B-B14F-4D97-AF65-F5344CB8AC3E}">
        <p14:creationId xmlns:p14="http://schemas.microsoft.com/office/powerpoint/2010/main" val="37254031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culture.go.kr/industry/apiGuideA.do" TargetMode="External"/><Relationship Id="rId2" Type="http://schemas.openxmlformats.org/officeDocument/2006/relationships/hyperlink" Target="https://www.data.go.kr/data/15013104/standard.do" TargetMode="Externa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data.seoul.go.kr/dataList/OA-15486/S/1/datasetView.do"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8CE5654C-4C30-5BAB-D4CF-274C691D88FE}"/>
              </a:ext>
            </a:extLst>
          </p:cNvPr>
          <p:cNvSpPr>
            <a:spLocks noGrp="1"/>
          </p:cNvSpPr>
          <p:nvPr>
            <p:ph type="ctrTitle"/>
          </p:nvPr>
        </p:nvSpPr>
        <p:spPr>
          <a:xfrm>
            <a:off x="2608896" y="1655013"/>
            <a:ext cx="6974206" cy="2412445"/>
          </a:xfrm>
        </p:spPr>
        <p:txBody>
          <a:bodyPr anchor="ctr">
            <a:normAutofit/>
          </a:bodyPr>
          <a:lstStyle/>
          <a:p>
            <a:r>
              <a:rPr lang="ko-KR" altLang="en-US" sz="7200" dirty="0" err="1"/>
              <a:t>밴드붐은온다</a:t>
            </a:r>
            <a:r>
              <a:rPr lang="en-US" altLang="ko-KR" sz="7200" dirty="0"/>
              <a:t>~!!</a:t>
            </a:r>
            <a:endParaRPr lang="ko-KR" altLang="en-US" sz="7200" dirty="0"/>
          </a:p>
        </p:txBody>
      </p:sp>
      <p:sp>
        <p:nvSpPr>
          <p:cNvPr id="3" name="부제목 2">
            <a:extLst>
              <a:ext uri="{FF2B5EF4-FFF2-40B4-BE49-F238E27FC236}">
                <a16:creationId xmlns:a16="http://schemas.microsoft.com/office/drawing/2014/main" id="{C583D516-852A-64F6-EC0A-FEF6DB5A0521}"/>
              </a:ext>
            </a:extLst>
          </p:cNvPr>
          <p:cNvSpPr>
            <a:spLocks noGrp="1"/>
          </p:cNvSpPr>
          <p:nvPr>
            <p:ph type="subTitle" idx="1"/>
          </p:nvPr>
        </p:nvSpPr>
        <p:spPr>
          <a:xfrm>
            <a:off x="1524000" y="5514052"/>
            <a:ext cx="9144000" cy="651910"/>
          </a:xfrm>
        </p:spPr>
        <p:txBody>
          <a:bodyPr anchor="ctr">
            <a:normAutofit/>
          </a:bodyPr>
          <a:lstStyle/>
          <a:p>
            <a:r>
              <a:rPr lang="en-US" altLang="ko-KR"/>
              <a:t>2022184015 </a:t>
            </a:r>
            <a:r>
              <a:rPr lang="ko-KR" altLang="en-US"/>
              <a:t>김해님</a:t>
            </a:r>
            <a:r>
              <a:rPr lang="en-US" altLang="ko-KR"/>
              <a:t>, 2022180045 </a:t>
            </a:r>
            <a:r>
              <a:rPr lang="ko-KR" altLang="en-US"/>
              <a:t>김민성</a:t>
            </a:r>
          </a:p>
        </p:txBody>
      </p:sp>
      <p:cxnSp>
        <p:nvCxnSpPr>
          <p:cNvPr id="36" name="Straight Connector 35">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AutoShape 4" descr="A high school band practice scene in a music room. The scene includes a diverse group of teenagers. One plays the electric guitar with enthusiasm, another is on the drums, displaying concentration and skill. A third member is singing passionately into a microphone, and a fourth is playing the keyboard. The room is filled with music notes floating in the air, posters of famous musicians on the walls, and various musical instruments scattered around. The atmosphere is lively and creative, showcasing the energy of a youth band."/>
          <p:cNvSpPr>
            <a:spLocks noChangeAspect="1" noChangeArrowheads="1"/>
          </p:cNvSpPr>
          <p:nvPr/>
        </p:nvSpPr>
        <p:spPr bwMode="auto">
          <a:xfrm>
            <a:off x="155574" y="-4987623"/>
            <a:ext cx="5147945" cy="514796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ko-KR" altLang="en-US"/>
          </a:p>
        </p:txBody>
      </p:sp>
    </p:spTree>
    <p:extLst>
      <p:ext uri="{BB962C8B-B14F-4D97-AF65-F5344CB8AC3E}">
        <p14:creationId xmlns:p14="http://schemas.microsoft.com/office/powerpoint/2010/main" val="28772770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75BF40A1-7EC3-F65E-443E-24B235C69794}"/>
              </a:ext>
            </a:extLst>
          </p:cNvPr>
          <p:cNvSpPr>
            <a:spLocks noGrp="1"/>
          </p:cNvSpPr>
          <p:nvPr>
            <p:ph type="title"/>
          </p:nvPr>
        </p:nvSpPr>
        <p:spPr>
          <a:xfrm>
            <a:off x="1106599" y="248083"/>
            <a:ext cx="9849751" cy="1349671"/>
          </a:xfrm>
        </p:spPr>
        <p:txBody>
          <a:bodyPr anchor="t">
            <a:normAutofit/>
          </a:bodyPr>
          <a:lstStyle/>
          <a:p>
            <a:r>
              <a:rPr lang="en-US" altLang="ko-KR" sz="5400" dirty="0"/>
              <a:t>5. GUI </a:t>
            </a:r>
            <a:r>
              <a:rPr lang="ko-KR" altLang="en-US" sz="5400" dirty="0"/>
              <a:t>설명</a:t>
            </a:r>
          </a:p>
        </p:txBody>
      </p:sp>
      <p:pic>
        <p:nvPicPr>
          <p:cNvPr id="13" name="그림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9964" y="1298551"/>
            <a:ext cx="5503019" cy="4709988"/>
          </a:xfrm>
          <a:prstGeom prst="rect">
            <a:avLst/>
          </a:prstGeom>
        </p:spPr>
      </p:pic>
    </p:spTree>
    <p:extLst>
      <p:ext uri="{BB962C8B-B14F-4D97-AF65-F5344CB8AC3E}">
        <p14:creationId xmlns:p14="http://schemas.microsoft.com/office/powerpoint/2010/main" val="39383907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75BF40A1-7EC3-F65E-443E-24B235C69794}"/>
              </a:ext>
            </a:extLst>
          </p:cNvPr>
          <p:cNvSpPr>
            <a:spLocks noGrp="1"/>
          </p:cNvSpPr>
          <p:nvPr>
            <p:ph type="title"/>
          </p:nvPr>
        </p:nvSpPr>
        <p:spPr>
          <a:xfrm>
            <a:off x="1106599" y="248083"/>
            <a:ext cx="9849751" cy="1349671"/>
          </a:xfrm>
        </p:spPr>
        <p:txBody>
          <a:bodyPr anchor="t">
            <a:normAutofit/>
          </a:bodyPr>
          <a:lstStyle/>
          <a:p>
            <a:r>
              <a:rPr lang="en-US" altLang="ko-KR" sz="5400" dirty="0"/>
              <a:t>5. GUI </a:t>
            </a:r>
            <a:r>
              <a:rPr lang="ko-KR" altLang="en-US" sz="5400" dirty="0"/>
              <a:t>설명</a:t>
            </a:r>
          </a:p>
        </p:txBody>
      </p:sp>
      <p:pic>
        <p:nvPicPr>
          <p:cNvPr id="16" name="그림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8538" y="922918"/>
            <a:ext cx="6353707" cy="5215573"/>
          </a:xfrm>
          <a:prstGeom prst="rect">
            <a:avLst/>
          </a:prstGeom>
        </p:spPr>
      </p:pic>
    </p:spTree>
    <p:extLst>
      <p:ext uri="{BB962C8B-B14F-4D97-AF65-F5344CB8AC3E}">
        <p14:creationId xmlns:p14="http://schemas.microsoft.com/office/powerpoint/2010/main" val="1398277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42">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5" name="Group 44">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56" name="Straight Connector 45">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57" name="Rectangle 46">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Rectangle 48">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내용 개체 틀 5">
            <a:extLst>
              <a:ext uri="{FF2B5EF4-FFF2-40B4-BE49-F238E27FC236}">
                <a16:creationId xmlns:a16="http://schemas.microsoft.com/office/drawing/2014/main" id="{C4EBD912-73A4-BAE7-9745-9EE91BC6BD02}"/>
              </a:ext>
            </a:extLst>
          </p:cNvPr>
          <p:cNvGraphicFramePr>
            <a:graphicFrameLocks noGrp="1"/>
          </p:cNvGraphicFramePr>
          <p:nvPr>
            <p:ph idx="1"/>
            <p:extLst>
              <p:ext uri="{D42A27DB-BD31-4B8C-83A1-F6EECF244321}">
                <p14:modId xmlns:p14="http://schemas.microsoft.com/office/powerpoint/2010/main" val="3188353588"/>
              </p:ext>
            </p:extLst>
          </p:nvPr>
        </p:nvGraphicFramePr>
        <p:xfrm>
          <a:off x="5513583" y="952975"/>
          <a:ext cx="5718297" cy="5525125"/>
        </p:xfrm>
        <a:graphic>
          <a:graphicData uri="http://schemas.openxmlformats.org/drawingml/2006/table">
            <a:tbl>
              <a:tblPr firstRow="1" bandRow="1">
                <a:tableStyleId>{5940675A-B579-460E-94D1-54222C63F5DA}</a:tableStyleId>
              </a:tblPr>
              <a:tblGrid>
                <a:gridCol w="1603730">
                  <a:extLst>
                    <a:ext uri="{9D8B030D-6E8A-4147-A177-3AD203B41FA5}">
                      <a16:colId xmlns:a16="http://schemas.microsoft.com/office/drawing/2014/main" val="2641842393"/>
                    </a:ext>
                  </a:extLst>
                </a:gridCol>
                <a:gridCol w="4114567">
                  <a:extLst>
                    <a:ext uri="{9D8B030D-6E8A-4147-A177-3AD203B41FA5}">
                      <a16:colId xmlns:a16="http://schemas.microsoft.com/office/drawing/2014/main" val="510986895"/>
                    </a:ext>
                  </a:extLst>
                </a:gridCol>
              </a:tblGrid>
              <a:tr h="1105025">
                <a:tc>
                  <a:txBody>
                    <a:bodyPr/>
                    <a:lstStyle/>
                    <a:p>
                      <a:pPr algn="l" latinLnBrk="1">
                        <a:lnSpc>
                          <a:spcPct val="200000"/>
                        </a:lnSpc>
                      </a:pPr>
                      <a:r>
                        <a:rPr lang="ko-KR" altLang="en-US" sz="1500" b="0" cap="none" spc="0" dirty="0" err="1">
                          <a:solidFill>
                            <a:schemeClr val="tx1"/>
                          </a:solidFill>
                          <a:latin typeface="+mn-lt"/>
                        </a:rPr>
                        <a:t>기획발표</a:t>
                      </a:r>
                      <a:r>
                        <a:rPr lang="en-US" altLang="ko-KR" sz="1500" b="0" cap="none" spc="0" dirty="0">
                          <a:solidFill>
                            <a:schemeClr val="tx1"/>
                          </a:solidFill>
                          <a:latin typeface="+mn-lt"/>
                        </a:rPr>
                        <a:t>(~5/16)</a:t>
                      </a:r>
                      <a:endParaRPr lang="ko-KR" altLang="en-US" sz="1500" b="0" cap="none" spc="0" dirty="0">
                        <a:solidFill>
                          <a:schemeClr val="tx1"/>
                        </a:solidFill>
                        <a:latin typeface="+mn-lt"/>
                      </a:endParaRPr>
                    </a:p>
                  </a:txBody>
                  <a:tcPr marL="79266" marR="259988" marT="22647" marB="169855" anchor="ctr"/>
                </a:tc>
                <a:tc>
                  <a:txBody>
                    <a:bodyPr/>
                    <a:lstStyle/>
                    <a:p>
                      <a:pPr algn="l" latinLnBrk="1">
                        <a:lnSpc>
                          <a:spcPct val="200000"/>
                        </a:lnSpc>
                      </a:pPr>
                      <a:r>
                        <a:rPr lang="ko-KR" altLang="en-US" sz="1500" b="0" cap="none" spc="0" dirty="0">
                          <a:solidFill>
                            <a:schemeClr val="tx1"/>
                          </a:solidFill>
                          <a:latin typeface="+mn-lt"/>
                        </a:rPr>
                        <a:t>사용 </a:t>
                      </a:r>
                      <a:r>
                        <a:rPr lang="en-US" altLang="ko-KR" sz="1500" b="0" cap="none" spc="0" dirty="0">
                          <a:solidFill>
                            <a:schemeClr val="tx1"/>
                          </a:solidFill>
                          <a:latin typeface="+mn-lt"/>
                        </a:rPr>
                        <a:t>API </a:t>
                      </a:r>
                      <a:r>
                        <a:rPr lang="ko-KR" altLang="en-US" sz="1500" b="0" cap="none" spc="0" dirty="0">
                          <a:solidFill>
                            <a:schemeClr val="tx1"/>
                          </a:solidFill>
                          <a:latin typeface="+mn-lt"/>
                        </a:rPr>
                        <a:t>선정</a:t>
                      </a:r>
                      <a:r>
                        <a:rPr lang="en-US" altLang="ko-KR" sz="1500" b="0" cap="none" spc="0" dirty="0">
                          <a:solidFill>
                            <a:schemeClr val="tx1"/>
                          </a:solidFill>
                          <a:latin typeface="+mn-lt"/>
                        </a:rPr>
                        <a:t>, PPT</a:t>
                      </a:r>
                      <a:r>
                        <a:rPr lang="ko-KR" altLang="en-US" sz="1500" b="0" cap="none" spc="0" dirty="0">
                          <a:solidFill>
                            <a:schemeClr val="tx1"/>
                          </a:solidFill>
                          <a:latin typeface="+mn-lt"/>
                        </a:rPr>
                        <a:t> 제작</a:t>
                      </a:r>
                      <a:r>
                        <a:rPr lang="en-US" altLang="ko-KR" sz="1500" b="0" cap="none" spc="0" dirty="0">
                          <a:solidFill>
                            <a:schemeClr val="tx1"/>
                          </a:solidFill>
                          <a:latin typeface="+mn-lt"/>
                        </a:rPr>
                        <a:t>, </a:t>
                      </a:r>
                      <a:r>
                        <a:rPr lang="ko-KR" altLang="en-US" sz="1500" b="0" cap="none" spc="0" dirty="0">
                          <a:solidFill>
                            <a:schemeClr val="tx1"/>
                          </a:solidFill>
                          <a:latin typeface="+mn-lt"/>
                        </a:rPr>
                        <a:t>기획</a:t>
                      </a:r>
                    </a:p>
                  </a:txBody>
                  <a:tcPr marL="79266" marR="259988" marT="22647" marB="169855" anchor="ctr"/>
                </a:tc>
                <a:extLst>
                  <a:ext uri="{0D108BD9-81ED-4DB2-BD59-A6C34878D82A}">
                    <a16:rowId xmlns:a16="http://schemas.microsoft.com/office/drawing/2014/main" val="2952008480"/>
                  </a:ext>
                </a:extLst>
              </a:tr>
              <a:tr h="1105025">
                <a:tc>
                  <a:txBody>
                    <a:bodyPr/>
                    <a:lstStyle/>
                    <a:p>
                      <a:pPr algn="l" latinLnBrk="1">
                        <a:lnSpc>
                          <a:spcPct val="200000"/>
                        </a:lnSpc>
                      </a:pPr>
                      <a:r>
                        <a:rPr lang="ko-KR" altLang="en-US" sz="1500" b="0" cap="none" spc="0" dirty="0">
                          <a:solidFill>
                            <a:schemeClr val="tx1"/>
                          </a:solidFill>
                          <a:latin typeface="+mn-lt"/>
                        </a:rPr>
                        <a:t>개발 </a:t>
                      </a:r>
                      <a:r>
                        <a:rPr lang="en-US" altLang="ko-KR" sz="1500" b="0" cap="none" spc="0" dirty="0">
                          <a:solidFill>
                            <a:schemeClr val="tx1"/>
                          </a:solidFill>
                          <a:latin typeface="+mn-lt"/>
                        </a:rPr>
                        <a:t>1</a:t>
                      </a:r>
                      <a:r>
                        <a:rPr lang="ko-KR" altLang="en-US" sz="1500" b="0" cap="none" spc="0" dirty="0">
                          <a:solidFill>
                            <a:schemeClr val="tx1"/>
                          </a:solidFill>
                          <a:latin typeface="+mn-lt"/>
                        </a:rPr>
                        <a:t> </a:t>
                      </a:r>
                      <a:r>
                        <a:rPr lang="en-US" altLang="ko-KR" sz="1500" b="0" cap="none" spc="0" dirty="0">
                          <a:solidFill>
                            <a:schemeClr val="tx1"/>
                          </a:solidFill>
                          <a:latin typeface="+mn-lt"/>
                        </a:rPr>
                        <a:t>(5/17~5/29)</a:t>
                      </a:r>
                      <a:endParaRPr lang="ko-KR" altLang="en-US" sz="1500" b="0" cap="none" spc="0" dirty="0">
                        <a:solidFill>
                          <a:schemeClr val="tx1"/>
                        </a:solidFill>
                        <a:latin typeface="+mn-lt"/>
                      </a:endParaRPr>
                    </a:p>
                  </a:txBody>
                  <a:tcPr marL="79266" marR="259988" marT="22647" marB="169855" anchor="ctr">
                    <a:solidFill>
                      <a:schemeClr val="accent6">
                        <a:lumMod val="20000"/>
                        <a:lumOff val="80000"/>
                      </a:schemeClr>
                    </a:solidFill>
                  </a:tcPr>
                </a:tc>
                <a:tc>
                  <a:txBody>
                    <a:bodyPr/>
                    <a:lstStyle/>
                    <a:p>
                      <a:pPr algn="l" latinLnBrk="1">
                        <a:lnSpc>
                          <a:spcPct val="200000"/>
                        </a:lnSpc>
                      </a:pPr>
                      <a:r>
                        <a:rPr lang="ko-KR" altLang="en-US" sz="1500" b="0" cap="none" spc="0" dirty="0">
                          <a:solidFill>
                            <a:schemeClr val="tx1"/>
                          </a:solidFill>
                          <a:latin typeface="+mn-lt"/>
                        </a:rPr>
                        <a:t>기획한 기능을 기반으로 주요 기능 구현</a:t>
                      </a:r>
                      <a:r>
                        <a:rPr lang="en-US" altLang="ko-KR" sz="1500" b="0" cap="none" spc="0" dirty="0">
                          <a:solidFill>
                            <a:schemeClr val="tx1"/>
                          </a:solidFill>
                          <a:latin typeface="+mn-lt"/>
                        </a:rPr>
                        <a:t>.</a:t>
                      </a:r>
                      <a:endParaRPr lang="ko-KR" altLang="en-US" sz="1500" b="0" cap="none" spc="0" dirty="0">
                        <a:solidFill>
                          <a:schemeClr val="tx1"/>
                        </a:solidFill>
                        <a:latin typeface="+mn-lt"/>
                      </a:endParaRPr>
                    </a:p>
                  </a:txBody>
                  <a:tcPr marL="79266" marR="259988" marT="22647" marB="169855" anchor="ctr">
                    <a:solidFill>
                      <a:schemeClr val="accent6">
                        <a:lumMod val="20000"/>
                        <a:lumOff val="80000"/>
                      </a:schemeClr>
                    </a:solidFill>
                  </a:tcPr>
                </a:tc>
                <a:extLst>
                  <a:ext uri="{0D108BD9-81ED-4DB2-BD59-A6C34878D82A}">
                    <a16:rowId xmlns:a16="http://schemas.microsoft.com/office/drawing/2014/main" val="1199937047"/>
                  </a:ext>
                </a:extLst>
              </a:tr>
              <a:tr h="1105025">
                <a:tc gridSpan="2">
                  <a:txBody>
                    <a:bodyPr/>
                    <a:lstStyle/>
                    <a:p>
                      <a:pPr algn="ctr" latinLnBrk="1">
                        <a:lnSpc>
                          <a:spcPct val="200000"/>
                        </a:lnSpc>
                      </a:pPr>
                      <a:r>
                        <a:rPr lang="ko-KR" altLang="en-US" sz="3000" b="0" cap="none" spc="0" dirty="0">
                          <a:solidFill>
                            <a:schemeClr val="tx1"/>
                          </a:solidFill>
                          <a:latin typeface="+mn-lt"/>
                        </a:rPr>
                        <a:t>중간발표</a:t>
                      </a:r>
                      <a:r>
                        <a:rPr lang="en-US" altLang="ko-KR" sz="3000" b="0" cap="none" spc="0" dirty="0">
                          <a:solidFill>
                            <a:schemeClr val="tx1"/>
                          </a:solidFill>
                          <a:latin typeface="+mn-lt"/>
                        </a:rPr>
                        <a:t>(5/30)</a:t>
                      </a:r>
                      <a:endParaRPr lang="ko-KR" altLang="en-US" sz="3000" b="0" cap="none" spc="0" dirty="0">
                        <a:solidFill>
                          <a:schemeClr val="tx1"/>
                        </a:solidFill>
                        <a:latin typeface="+mn-lt"/>
                      </a:endParaRPr>
                    </a:p>
                  </a:txBody>
                  <a:tcPr marL="79266" marR="259988" marT="22647" marB="169855" anchor="ctr"/>
                </a:tc>
                <a:tc hMerge="1">
                  <a:txBody>
                    <a:bodyPr/>
                    <a:lstStyle/>
                    <a:p>
                      <a:pPr latinLnBrk="1"/>
                      <a:endParaRPr lang="ko-KR" altLang="en-US"/>
                    </a:p>
                  </a:txBody>
                  <a:tcPr/>
                </a:tc>
                <a:extLst>
                  <a:ext uri="{0D108BD9-81ED-4DB2-BD59-A6C34878D82A}">
                    <a16:rowId xmlns:a16="http://schemas.microsoft.com/office/drawing/2014/main" val="3675571589"/>
                  </a:ext>
                </a:extLst>
              </a:tr>
              <a:tr h="1105025">
                <a:tc>
                  <a:txBody>
                    <a:bodyPr/>
                    <a:lstStyle/>
                    <a:p>
                      <a:pPr algn="l" latinLnBrk="1">
                        <a:lnSpc>
                          <a:spcPct val="200000"/>
                        </a:lnSpc>
                      </a:pPr>
                      <a:r>
                        <a:rPr lang="ko-KR" altLang="en-US" sz="1500" b="0" cap="none" spc="0" dirty="0">
                          <a:solidFill>
                            <a:schemeClr val="tx1"/>
                          </a:solidFill>
                          <a:latin typeface="+mn-lt"/>
                        </a:rPr>
                        <a:t>개발 </a:t>
                      </a:r>
                      <a:r>
                        <a:rPr lang="en-US" altLang="ko-KR" sz="1500" b="0" cap="none" spc="0" dirty="0">
                          <a:solidFill>
                            <a:schemeClr val="tx1"/>
                          </a:solidFill>
                          <a:latin typeface="+mn-lt"/>
                        </a:rPr>
                        <a:t>2</a:t>
                      </a:r>
                    </a:p>
                    <a:p>
                      <a:pPr algn="l" latinLnBrk="1">
                        <a:lnSpc>
                          <a:spcPct val="200000"/>
                        </a:lnSpc>
                      </a:pPr>
                      <a:r>
                        <a:rPr lang="en-US" altLang="ko-KR" sz="1500" b="0" cap="none" spc="0" dirty="0">
                          <a:solidFill>
                            <a:schemeClr val="tx1"/>
                          </a:solidFill>
                          <a:latin typeface="+mn-lt"/>
                        </a:rPr>
                        <a:t>(5/31~6/12)</a:t>
                      </a:r>
                      <a:endParaRPr lang="ko-KR" altLang="en-US" sz="1500" b="0" cap="none" spc="0" dirty="0">
                        <a:solidFill>
                          <a:schemeClr val="tx1"/>
                        </a:solidFill>
                        <a:latin typeface="+mn-lt"/>
                      </a:endParaRPr>
                    </a:p>
                  </a:txBody>
                  <a:tcPr marL="79266" marR="259988" marT="22647" marB="169855" anchor="ctr">
                    <a:solidFill>
                      <a:srgbClr val="FFFFCC"/>
                    </a:solidFill>
                  </a:tcPr>
                </a:tc>
                <a:tc>
                  <a:txBody>
                    <a:bodyPr/>
                    <a:lstStyle/>
                    <a:p>
                      <a:pPr algn="l" latinLnBrk="1">
                        <a:lnSpc>
                          <a:spcPct val="200000"/>
                        </a:lnSpc>
                      </a:pPr>
                      <a:r>
                        <a:rPr lang="ko-KR" altLang="en-US" sz="1500" b="0" cap="none" spc="0" dirty="0">
                          <a:solidFill>
                            <a:schemeClr val="tx1"/>
                          </a:solidFill>
                          <a:latin typeface="+mn-lt"/>
                        </a:rPr>
                        <a:t>보완이 필요한 부분</a:t>
                      </a:r>
                      <a:r>
                        <a:rPr lang="en-US" altLang="ko-KR" sz="1500" b="0" cap="none" spc="0" dirty="0">
                          <a:solidFill>
                            <a:schemeClr val="tx1"/>
                          </a:solidFill>
                          <a:latin typeface="+mn-lt"/>
                        </a:rPr>
                        <a:t>, </a:t>
                      </a:r>
                      <a:r>
                        <a:rPr lang="ko-KR" altLang="en-US" sz="1500" b="0" cap="none" spc="0" dirty="0">
                          <a:solidFill>
                            <a:schemeClr val="tx1"/>
                          </a:solidFill>
                          <a:latin typeface="+mn-lt"/>
                        </a:rPr>
                        <a:t>추가 구현 위주로 개발 마무리</a:t>
                      </a:r>
                    </a:p>
                  </a:txBody>
                  <a:tcPr marL="79266" marR="259988" marT="22647" marB="169855" anchor="ctr">
                    <a:solidFill>
                      <a:srgbClr val="FFFFCC"/>
                    </a:solidFill>
                  </a:tcPr>
                </a:tc>
                <a:extLst>
                  <a:ext uri="{0D108BD9-81ED-4DB2-BD59-A6C34878D82A}">
                    <a16:rowId xmlns:a16="http://schemas.microsoft.com/office/drawing/2014/main" val="91115163"/>
                  </a:ext>
                </a:extLst>
              </a:tr>
              <a:tr h="1105025">
                <a:tc gridSpan="2">
                  <a:txBody>
                    <a:bodyPr/>
                    <a:lstStyle/>
                    <a:p>
                      <a:pPr algn="ctr" latinLnBrk="1">
                        <a:lnSpc>
                          <a:spcPct val="200000"/>
                        </a:lnSpc>
                      </a:pPr>
                      <a:r>
                        <a:rPr lang="ko-KR" altLang="en-US" sz="3000" b="0" cap="none" spc="0" dirty="0" err="1">
                          <a:solidFill>
                            <a:schemeClr val="tx1"/>
                          </a:solidFill>
                          <a:latin typeface="+mn-lt"/>
                        </a:rPr>
                        <a:t>최종발표</a:t>
                      </a:r>
                      <a:r>
                        <a:rPr lang="en-US" altLang="ko-KR" sz="3000" b="0" cap="none" spc="0" dirty="0">
                          <a:solidFill>
                            <a:schemeClr val="tx1"/>
                          </a:solidFill>
                          <a:latin typeface="+mn-lt"/>
                        </a:rPr>
                        <a:t>(6/13)</a:t>
                      </a:r>
                      <a:endParaRPr lang="ko-KR" altLang="en-US" sz="3000" b="0" cap="none" spc="0" dirty="0">
                        <a:solidFill>
                          <a:schemeClr val="tx1"/>
                        </a:solidFill>
                        <a:latin typeface="+mn-lt"/>
                      </a:endParaRPr>
                    </a:p>
                  </a:txBody>
                  <a:tcPr marL="79266" marR="259988" marT="22647" marB="169855" anchor="ctr"/>
                </a:tc>
                <a:tc hMerge="1">
                  <a:txBody>
                    <a:bodyPr/>
                    <a:lstStyle/>
                    <a:p>
                      <a:pPr latinLnBrk="1"/>
                      <a:endParaRPr lang="ko-KR" altLang="en-US"/>
                    </a:p>
                  </a:txBody>
                  <a:tcPr/>
                </a:tc>
                <a:extLst>
                  <a:ext uri="{0D108BD9-81ED-4DB2-BD59-A6C34878D82A}">
                    <a16:rowId xmlns:a16="http://schemas.microsoft.com/office/drawing/2014/main" val="1308205195"/>
                  </a:ext>
                </a:extLst>
              </a:tr>
            </a:tbl>
          </a:graphicData>
        </a:graphic>
      </p:graphicFrame>
      <p:sp>
        <p:nvSpPr>
          <p:cNvPr id="16" name="제목 1">
            <a:extLst>
              <a:ext uri="{FF2B5EF4-FFF2-40B4-BE49-F238E27FC236}">
                <a16:creationId xmlns:a16="http://schemas.microsoft.com/office/drawing/2014/main" id="{1607DD78-3519-8FDE-79CF-0882D73596D5}"/>
              </a:ext>
            </a:extLst>
          </p:cNvPr>
          <p:cNvSpPr>
            <a:spLocks noGrp="1"/>
          </p:cNvSpPr>
          <p:nvPr>
            <p:ph type="title"/>
          </p:nvPr>
        </p:nvSpPr>
        <p:spPr>
          <a:xfrm>
            <a:off x="782761" y="139293"/>
            <a:ext cx="9849751" cy="1349671"/>
          </a:xfrm>
        </p:spPr>
        <p:txBody>
          <a:bodyPr anchor="t">
            <a:normAutofit/>
          </a:bodyPr>
          <a:lstStyle/>
          <a:p>
            <a:r>
              <a:rPr lang="en-US" altLang="ko-KR" sz="5400" dirty="0"/>
              <a:t>6. </a:t>
            </a:r>
            <a:r>
              <a:rPr lang="ko-KR" altLang="en-US" sz="5400" dirty="0" err="1"/>
              <a:t>개발일정</a:t>
            </a:r>
            <a:endParaRPr lang="ko-KR" altLang="en-US" sz="5400" dirty="0"/>
          </a:p>
        </p:txBody>
      </p:sp>
      <p:sp>
        <p:nvSpPr>
          <p:cNvPr id="12" name="TextBox 11"/>
          <p:cNvSpPr txBox="1"/>
          <p:nvPr/>
        </p:nvSpPr>
        <p:spPr>
          <a:xfrm>
            <a:off x="845399" y="2566068"/>
            <a:ext cx="3862817" cy="2308324"/>
          </a:xfrm>
          <a:prstGeom prst="rect">
            <a:avLst/>
          </a:prstGeom>
          <a:noFill/>
        </p:spPr>
        <p:txBody>
          <a:bodyPr wrap="square" rtlCol="0">
            <a:spAutoFit/>
          </a:bodyPr>
          <a:lstStyle/>
          <a:p>
            <a:r>
              <a:rPr lang="en-US" altLang="ko-KR" sz="2400" dirty="0"/>
              <a:t>- </a:t>
            </a:r>
            <a:r>
              <a:rPr lang="ko-KR" altLang="en-US" sz="2400" dirty="0"/>
              <a:t>중간발표 이전에 주요 기능을 모두 구현할 예정</a:t>
            </a:r>
            <a:endParaRPr lang="en-US" altLang="ko-KR" sz="2400" dirty="0"/>
          </a:p>
          <a:p>
            <a:endParaRPr lang="en-US" altLang="ko-KR" sz="2400" dirty="0"/>
          </a:p>
          <a:p>
            <a:r>
              <a:rPr lang="en-US" altLang="ko-KR" sz="2400" dirty="0"/>
              <a:t>- </a:t>
            </a:r>
            <a:r>
              <a:rPr lang="ko-KR" altLang="en-US" sz="2400" dirty="0"/>
              <a:t>추가할 만한 아이디어가 있다면 이후에 추가 개발 예정</a:t>
            </a:r>
            <a:endParaRPr lang="en-US" altLang="ko-KR" sz="2400" dirty="0"/>
          </a:p>
        </p:txBody>
      </p:sp>
    </p:spTree>
    <p:extLst>
      <p:ext uri="{BB962C8B-B14F-4D97-AF65-F5344CB8AC3E}">
        <p14:creationId xmlns:p14="http://schemas.microsoft.com/office/powerpoint/2010/main" val="1859525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E57BFC5D-9C7E-F0B1-7F77-3C5C01C5FBF7}"/>
              </a:ext>
            </a:extLst>
          </p:cNvPr>
          <p:cNvSpPr>
            <a:spLocks noGrp="1"/>
          </p:cNvSpPr>
          <p:nvPr>
            <p:ph type="title"/>
          </p:nvPr>
        </p:nvSpPr>
        <p:spPr>
          <a:xfrm>
            <a:off x="808638" y="386930"/>
            <a:ext cx="9236700" cy="1188950"/>
          </a:xfrm>
        </p:spPr>
        <p:txBody>
          <a:bodyPr anchor="b">
            <a:normAutofit/>
          </a:bodyPr>
          <a:lstStyle/>
          <a:p>
            <a:r>
              <a:rPr lang="ko-KR" altLang="en-US" sz="5400" dirty="0"/>
              <a:t>목차</a:t>
            </a:r>
          </a:p>
        </p:txBody>
      </p:sp>
      <p:grpSp>
        <p:nvGrpSpPr>
          <p:cNvPr id="21" name="Group 20">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22" name="Rectangle 21">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내용 개체 틀 2">
            <a:extLst>
              <a:ext uri="{FF2B5EF4-FFF2-40B4-BE49-F238E27FC236}">
                <a16:creationId xmlns:a16="http://schemas.microsoft.com/office/drawing/2014/main" id="{FF3DA96D-3681-73EC-DFF3-BB376FA8B4F5}"/>
              </a:ext>
            </a:extLst>
          </p:cNvPr>
          <p:cNvSpPr>
            <a:spLocks noGrp="1"/>
          </p:cNvSpPr>
          <p:nvPr>
            <p:ph idx="1"/>
          </p:nvPr>
        </p:nvSpPr>
        <p:spPr>
          <a:xfrm>
            <a:off x="793660" y="2599509"/>
            <a:ext cx="10143668" cy="3435531"/>
          </a:xfrm>
        </p:spPr>
        <p:txBody>
          <a:bodyPr anchor="ctr">
            <a:normAutofit/>
          </a:bodyPr>
          <a:lstStyle/>
          <a:p>
            <a:pPr marL="457200" indent="-457200">
              <a:buAutoNum type="arabicPeriod"/>
            </a:pPr>
            <a:r>
              <a:rPr lang="ko-KR" altLang="en-US" sz="2400" dirty="0"/>
              <a:t>프로젝트 설명</a:t>
            </a:r>
            <a:endParaRPr lang="en-US" altLang="ko-KR" sz="2400" dirty="0"/>
          </a:p>
          <a:p>
            <a:pPr marL="457200" indent="-457200">
              <a:buAutoNum type="arabicPeriod"/>
            </a:pPr>
            <a:r>
              <a:rPr lang="ko-KR" altLang="en-US" sz="2400" dirty="0"/>
              <a:t>기획의도</a:t>
            </a:r>
            <a:endParaRPr lang="en-US" altLang="ko-KR" sz="2400" dirty="0"/>
          </a:p>
          <a:p>
            <a:pPr marL="457200" indent="-457200">
              <a:buAutoNum type="arabicPeriod"/>
            </a:pPr>
            <a:r>
              <a:rPr lang="ko-KR" altLang="en-US" sz="2400" dirty="0"/>
              <a:t>사용 </a:t>
            </a:r>
            <a:r>
              <a:rPr lang="en-US" altLang="ko-KR" sz="2400" dirty="0"/>
              <a:t>API</a:t>
            </a:r>
          </a:p>
          <a:p>
            <a:pPr marL="457200" indent="-457200">
              <a:buAutoNum type="arabicPeriod"/>
            </a:pPr>
            <a:r>
              <a:rPr lang="ko-KR" altLang="en-US" sz="2400" dirty="0"/>
              <a:t>구현할 기능</a:t>
            </a:r>
            <a:endParaRPr lang="en-US" altLang="ko-KR" sz="2400" dirty="0"/>
          </a:p>
          <a:p>
            <a:pPr marL="457200" indent="-457200">
              <a:buAutoNum type="arabicPeriod"/>
            </a:pPr>
            <a:r>
              <a:rPr lang="en-US" altLang="ko-KR" sz="2400" dirty="0"/>
              <a:t>GUI </a:t>
            </a:r>
            <a:r>
              <a:rPr lang="ko-KR" altLang="en-US" sz="2400" dirty="0"/>
              <a:t>설명</a:t>
            </a:r>
            <a:endParaRPr lang="en-US" altLang="ko-KR" sz="2400" dirty="0"/>
          </a:p>
          <a:p>
            <a:pPr marL="457200" indent="-457200">
              <a:buAutoNum type="arabicPeriod"/>
            </a:pPr>
            <a:r>
              <a:rPr lang="ko-KR" altLang="en-US" sz="2400" dirty="0" err="1"/>
              <a:t>개발일정</a:t>
            </a:r>
            <a:endParaRPr lang="ko-KR" altLang="en-US" sz="2400" dirty="0"/>
          </a:p>
        </p:txBody>
      </p:sp>
      <p:pic>
        <p:nvPicPr>
          <p:cNvPr id="5" name="그림 4"/>
          <p:cNvPicPr>
            <a:picLocks noChangeAspect="1"/>
          </p:cNvPicPr>
          <p:nvPr/>
        </p:nvPicPr>
        <p:blipFill>
          <a:blip r:embed="rId2"/>
          <a:stretch>
            <a:fillRect/>
          </a:stretch>
        </p:blipFill>
        <p:spPr>
          <a:xfrm>
            <a:off x="6676251" y="2203079"/>
            <a:ext cx="4707111" cy="4221969"/>
          </a:xfrm>
          <a:prstGeom prst="rect">
            <a:avLst/>
          </a:prstGeom>
        </p:spPr>
      </p:pic>
    </p:spTree>
    <p:extLst>
      <p:ext uri="{BB962C8B-B14F-4D97-AF65-F5344CB8AC3E}">
        <p14:creationId xmlns:p14="http://schemas.microsoft.com/office/powerpoint/2010/main" val="3010008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62" name="Rectangle 52">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53">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4" name="Rectangle 5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C8EE6C66-7179-ECDE-3264-E4B0468AF352}"/>
              </a:ext>
            </a:extLst>
          </p:cNvPr>
          <p:cNvSpPr>
            <a:spLocks noGrp="1"/>
          </p:cNvSpPr>
          <p:nvPr>
            <p:ph type="title"/>
          </p:nvPr>
        </p:nvSpPr>
        <p:spPr>
          <a:xfrm>
            <a:off x="980219" y="248083"/>
            <a:ext cx="9849751" cy="1349671"/>
          </a:xfrm>
        </p:spPr>
        <p:txBody>
          <a:bodyPr anchor="t">
            <a:normAutofit/>
          </a:bodyPr>
          <a:lstStyle/>
          <a:p>
            <a:r>
              <a:rPr lang="en-US" altLang="ko-KR" sz="5400" dirty="0"/>
              <a:t>1.</a:t>
            </a:r>
            <a:r>
              <a:rPr lang="ko-KR" altLang="en-US" sz="5400" dirty="0"/>
              <a:t>프로젝트 설명</a:t>
            </a:r>
          </a:p>
        </p:txBody>
      </p:sp>
      <p:sp>
        <p:nvSpPr>
          <p:cNvPr id="3" name="내용 개체 틀 2">
            <a:extLst>
              <a:ext uri="{FF2B5EF4-FFF2-40B4-BE49-F238E27FC236}">
                <a16:creationId xmlns:a16="http://schemas.microsoft.com/office/drawing/2014/main" id="{415B8311-83D5-6C5F-B647-179D26411251}"/>
              </a:ext>
            </a:extLst>
          </p:cNvPr>
          <p:cNvSpPr>
            <a:spLocks noGrp="1"/>
          </p:cNvSpPr>
          <p:nvPr>
            <p:ph idx="1"/>
          </p:nvPr>
        </p:nvSpPr>
        <p:spPr>
          <a:xfrm>
            <a:off x="1422643" y="1951532"/>
            <a:ext cx="4654066" cy="3404024"/>
          </a:xfrm>
        </p:spPr>
        <p:txBody>
          <a:bodyPr anchor="ctr">
            <a:normAutofit/>
          </a:bodyPr>
          <a:lstStyle/>
          <a:p>
            <a:pPr marL="0" indent="0">
              <a:buNone/>
            </a:pPr>
            <a:r>
              <a:rPr lang="ko-KR" altLang="en-US" sz="2400" b="1" dirty="0"/>
              <a:t>공연 및 공연장 정보</a:t>
            </a:r>
            <a:r>
              <a:rPr lang="ko-KR" altLang="en-US" sz="2400" dirty="0"/>
              <a:t>를 검색하는 프로그램 </a:t>
            </a:r>
            <a:endParaRPr lang="en-US" altLang="ko-KR" sz="2400" dirty="0"/>
          </a:p>
        </p:txBody>
      </p:sp>
      <p:pic>
        <p:nvPicPr>
          <p:cNvPr id="4" name="그림 3"/>
          <p:cNvPicPr>
            <a:picLocks noChangeAspect="1"/>
          </p:cNvPicPr>
          <p:nvPr/>
        </p:nvPicPr>
        <p:blipFill>
          <a:blip r:embed="rId2"/>
          <a:stretch>
            <a:fillRect/>
          </a:stretch>
        </p:blipFill>
        <p:spPr>
          <a:xfrm>
            <a:off x="7227075" y="1150402"/>
            <a:ext cx="4316605" cy="5006285"/>
          </a:xfrm>
          <a:prstGeom prst="rect">
            <a:avLst/>
          </a:prstGeom>
        </p:spPr>
      </p:pic>
    </p:spTree>
    <p:extLst>
      <p:ext uri="{BB962C8B-B14F-4D97-AF65-F5344CB8AC3E}">
        <p14:creationId xmlns:p14="http://schemas.microsoft.com/office/powerpoint/2010/main" val="26125645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25" name="Rectangle 24">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Rectangle 27">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E8D57980-3F17-1904-BD0F-FF41F938C094}"/>
              </a:ext>
            </a:extLst>
          </p:cNvPr>
          <p:cNvSpPr>
            <a:spLocks noGrp="1"/>
          </p:cNvSpPr>
          <p:nvPr>
            <p:ph type="title"/>
          </p:nvPr>
        </p:nvSpPr>
        <p:spPr>
          <a:xfrm>
            <a:off x="1106599" y="248083"/>
            <a:ext cx="9849751" cy="1349671"/>
          </a:xfrm>
        </p:spPr>
        <p:txBody>
          <a:bodyPr anchor="t">
            <a:normAutofit/>
          </a:bodyPr>
          <a:lstStyle/>
          <a:p>
            <a:r>
              <a:rPr lang="en-US" altLang="ko-KR" sz="5400" dirty="0"/>
              <a:t>2.</a:t>
            </a:r>
            <a:r>
              <a:rPr lang="ko-KR" altLang="en-US" sz="5400" dirty="0"/>
              <a:t>기획의도</a:t>
            </a:r>
          </a:p>
        </p:txBody>
      </p:sp>
      <p:sp>
        <p:nvSpPr>
          <p:cNvPr id="3" name="내용 개체 틀 2">
            <a:extLst>
              <a:ext uri="{FF2B5EF4-FFF2-40B4-BE49-F238E27FC236}">
                <a16:creationId xmlns:a16="http://schemas.microsoft.com/office/drawing/2014/main" id="{B39D9213-7790-76EF-9C4B-FED91013021A}"/>
              </a:ext>
            </a:extLst>
          </p:cNvPr>
          <p:cNvSpPr>
            <a:spLocks noGrp="1"/>
          </p:cNvSpPr>
          <p:nvPr>
            <p:ph idx="1"/>
          </p:nvPr>
        </p:nvSpPr>
        <p:spPr>
          <a:xfrm>
            <a:off x="1210244" y="2008119"/>
            <a:ext cx="9642460" cy="3290852"/>
          </a:xfrm>
        </p:spPr>
        <p:txBody>
          <a:bodyPr anchor="ctr">
            <a:noAutofit/>
          </a:bodyPr>
          <a:lstStyle/>
          <a:p>
            <a:pPr>
              <a:buFontTx/>
              <a:buChar char="-"/>
            </a:pPr>
            <a:r>
              <a:rPr lang="ko-KR" altLang="en-US" sz="2400" dirty="0"/>
              <a:t>코로나가 잦아든 이후로 최근 </a:t>
            </a:r>
            <a:r>
              <a:rPr lang="ko-KR" altLang="en-US" sz="2400" b="1" dirty="0"/>
              <a:t>문화 공연</a:t>
            </a:r>
            <a:r>
              <a:rPr lang="ko-KR" altLang="en-US" sz="2400" dirty="0"/>
              <a:t>들이 많이 열리고 있으며</a:t>
            </a:r>
            <a:r>
              <a:rPr lang="en-US" altLang="ko-KR" sz="2400" dirty="0"/>
              <a:t>, </a:t>
            </a:r>
            <a:r>
              <a:rPr lang="ko-KR" altLang="en-US" sz="2400" dirty="0"/>
              <a:t>여가생활을 즐기려는 사람들도 늘어나고 있음</a:t>
            </a:r>
            <a:endParaRPr lang="en-US" altLang="ko-KR" sz="2400" dirty="0"/>
          </a:p>
          <a:p>
            <a:pPr marL="0" indent="0">
              <a:buNone/>
            </a:pPr>
            <a:endParaRPr lang="en-US" altLang="ko-KR" sz="2400" dirty="0"/>
          </a:p>
          <a:p>
            <a:pPr marL="0" indent="0">
              <a:buNone/>
            </a:pPr>
            <a:r>
              <a:rPr lang="en-US" altLang="ko-KR" sz="2400" dirty="0"/>
              <a:t>- </a:t>
            </a:r>
            <a:r>
              <a:rPr lang="ko-KR" altLang="en-US" sz="2400" dirty="0"/>
              <a:t>공연을 위해 공연장을 </a:t>
            </a:r>
            <a:r>
              <a:rPr lang="ko-KR" altLang="en-US" sz="2400" dirty="0" err="1"/>
              <a:t>대관하려는</a:t>
            </a:r>
            <a:r>
              <a:rPr lang="ko-KR" altLang="en-US" sz="2400" dirty="0"/>
              <a:t> 사람들을 위한 </a:t>
            </a:r>
            <a:r>
              <a:rPr lang="ko-KR" altLang="en-US" sz="2400" b="1" dirty="0"/>
              <a:t>공연장 정보 제공</a:t>
            </a:r>
            <a:endParaRPr lang="en-US" altLang="ko-KR" sz="2400" b="1" dirty="0"/>
          </a:p>
        </p:txBody>
      </p:sp>
    </p:spTree>
    <p:extLst>
      <p:ext uri="{BB962C8B-B14F-4D97-AF65-F5344CB8AC3E}">
        <p14:creationId xmlns:p14="http://schemas.microsoft.com/office/powerpoint/2010/main" val="12078638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25" name="Rectangle 24">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Rectangle 27">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94AD73D0-C36D-BF19-3530-2C63FFEC66ED}"/>
              </a:ext>
            </a:extLst>
          </p:cNvPr>
          <p:cNvSpPr>
            <a:spLocks noGrp="1"/>
          </p:cNvSpPr>
          <p:nvPr>
            <p:ph type="title"/>
          </p:nvPr>
        </p:nvSpPr>
        <p:spPr>
          <a:xfrm>
            <a:off x="1106599" y="248083"/>
            <a:ext cx="9849751" cy="1349671"/>
          </a:xfrm>
        </p:spPr>
        <p:txBody>
          <a:bodyPr anchor="t">
            <a:normAutofit/>
          </a:bodyPr>
          <a:lstStyle/>
          <a:p>
            <a:r>
              <a:rPr lang="en-US" altLang="ko-KR" sz="5400" dirty="0"/>
              <a:t>3.</a:t>
            </a:r>
            <a:r>
              <a:rPr lang="ko-KR" altLang="en-US" sz="5400" dirty="0"/>
              <a:t>사용</a:t>
            </a:r>
            <a:r>
              <a:rPr lang="en-US" altLang="ko-KR" sz="5400" dirty="0"/>
              <a:t> API</a:t>
            </a:r>
            <a:endParaRPr lang="ko-KR" altLang="en-US" sz="5400" dirty="0"/>
          </a:p>
        </p:txBody>
      </p:sp>
      <p:sp>
        <p:nvSpPr>
          <p:cNvPr id="3" name="내용 개체 틀 2">
            <a:extLst>
              <a:ext uri="{FF2B5EF4-FFF2-40B4-BE49-F238E27FC236}">
                <a16:creationId xmlns:a16="http://schemas.microsoft.com/office/drawing/2014/main" id="{4DA2B498-A7DB-9C30-F087-CC678E51E095}"/>
              </a:ext>
            </a:extLst>
          </p:cNvPr>
          <p:cNvSpPr>
            <a:spLocks noGrp="1"/>
          </p:cNvSpPr>
          <p:nvPr>
            <p:ph idx="1"/>
          </p:nvPr>
        </p:nvSpPr>
        <p:spPr>
          <a:xfrm>
            <a:off x="1106599" y="1597754"/>
            <a:ext cx="6729507" cy="4011258"/>
          </a:xfrm>
        </p:spPr>
        <p:txBody>
          <a:bodyPr anchor="ctr">
            <a:normAutofit/>
          </a:bodyPr>
          <a:lstStyle/>
          <a:p>
            <a:pPr>
              <a:buFont typeface="Arial" panose="020B0604020202020204" pitchFamily="34" charset="0"/>
              <a:buChar char="•"/>
            </a:pPr>
            <a:r>
              <a:rPr lang="ko-KR" altLang="en-US" sz="1700" b="0" i="0" dirty="0">
                <a:effectLst/>
                <a:highlight>
                  <a:srgbClr val="FFFFFF"/>
                </a:highlight>
                <a:latin typeface="-apple-system"/>
              </a:rPr>
              <a:t>공공데이터포털 </a:t>
            </a:r>
            <a:r>
              <a:rPr lang="ko-KR" altLang="en-US" sz="1700" b="0" i="0" dirty="0" err="1">
                <a:effectLst/>
                <a:highlight>
                  <a:srgbClr val="FFFFFF"/>
                </a:highlight>
                <a:latin typeface="-apple-system"/>
              </a:rPr>
              <a:t>전국문화축제표준데이터</a:t>
            </a:r>
            <a:r>
              <a:rPr lang="ko-KR" altLang="en-US" sz="1700" b="0" i="0" dirty="0">
                <a:effectLst/>
                <a:highlight>
                  <a:srgbClr val="FFFFFF"/>
                </a:highlight>
                <a:latin typeface="-apple-system"/>
              </a:rPr>
              <a:t> </a:t>
            </a:r>
            <a:r>
              <a:rPr lang="en-US" altLang="ko-KR" sz="1700" b="0" i="0" dirty="0">
                <a:effectLst/>
                <a:highlight>
                  <a:srgbClr val="FFFFFF"/>
                </a:highlight>
                <a:latin typeface="-apple-system"/>
                <a:hlinkClick r:id="rId2"/>
              </a:rPr>
              <a:t>https://www.data.go.kr/data/15013104/standard.do</a:t>
            </a:r>
            <a:endParaRPr lang="en-US" altLang="ko-KR" sz="1700" b="0" i="0" dirty="0">
              <a:effectLst/>
              <a:highlight>
                <a:srgbClr val="FFFFFF"/>
              </a:highlight>
              <a:latin typeface="-apple-system"/>
            </a:endParaRPr>
          </a:p>
          <a:p>
            <a:pPr>
              <a:buFont typeface="Arial" panose="020B0604020202020204" pitchFamily="34" charset="0"/>
              <a:buChar char="•"/>
            </a:pPr>
            <a:endParaRPr lang="en-US" altLang="ko-KR" sz="1700" b="0" i="0" dirty="0">
              <a:effectLst/>
              <a:highlight>
                <a:srgbClr val="FFFFFF"/>
              </a:highlight>
              <a:latin typeface="-apple-system"/>
            </a:endParaRPr>
          </a:p>
          <a:p>
            <a:pPr>
              <a:buFont typeface="Arial" panose="020B0604020202020204" pitchFamily="34" charset="0"/>
              <a:buChar char="•"/>
            </a:pPr>
            <a:r>
              <a:rPr lang="ko-KR" altLang="en-US" sz="1700" b="0" i="0" dirty="0" err="1">
                <a:effectLst/>
                <a:highlight>
                  <a:srgbClr val="FFFFFF"/>
                </a:highlight>
                <a:latin typeface="-apple-system"/>
              </a:rPr>
              <a:t>문화포털</a:t>
            </a:r>
            <a:r>
              <a:rPr lang="ko-KR" altLang="en-US" sz="1700" b="0" i="0" dirty="0">
                <a:effectLst/>
                <a:highlight>
                  <a:srgbClr val="FFFFFF"/>
                </a:highlight>
                <a:latin typeface="-apple-system"/>
              </a:rPr>
              <a:t> 공연전시정보 </a:t>
            </a:r>
            <a:r>
              <a:rPr lang="ko-KR" altLang="en-US" sz="1700" b="0" i="0" dirty="0" err="1">
                <a:effectLst/>
                <a:highlight>
                  <a:srgbClr val="FFFFFF"/>
                </a:highlight>
                <a:latin typeface="-apple-system"/>
              </a:rPr>
              <a:t>조회서비스</a:t>
            </a:r>
            <a:r>
              <a:rPr lang="en-US" altLang="ko-KR" sz="1700" b="0" i="0" dirty="0">
                <a:effectLst/>
                <a:highlight>
                  <a:srgbClr val="FFFFFF"/>
                </a:highlight>
                <a:latin typeface="-apple-system"/>
              </a:rPr>
              <a:t>, </a:t>
            </a:r>
            <a:r>
              <a:rPr lang="ko-KR" altLang="en-US" sz="1700" b="0" i="0" dirty="0">
                <a:effectLst/>
                <a:highlight>
                  <a:srgbClr val="FFFFFF"/>
                </a:highlight>
                <a:latin typeface="-apple-system"/>
              </a:rPr>
              <a:t>문화예술공간 </a:t>
            </a:r>
            <a:r>
              <a:rPr lang="ko-KR" altLang="en-US" sz="1700" b="0" i="0" dirty="0" err="1">
                <a:effectLst/>
                <a:highlight>
                  <a:srgbClr val="FFFFFF"/>
                </a:highlight>
                <a:latin typeface="-apple-system"/>
              </a:rPr>
              <a:t>조회서비스</a:t>
            </a:r>
            <a:r>
              <a:rPr lang="ko-KR" altLang="en-US" sz="1700" b="0" i="0" dirty="0">
                <a:effectLst/>
                <a:highlight>
                  <a:srgbClr val="FFFFFF"/>
                </a:highlight>
                <a:latin typeface="-apple-system"/>
              </a:rPr>
              <a:t> </a:t>
            </a:r>
            <a:r>
              <a:rPr lang="en-US" altLang="ko-KR" sz="1700" b="0" i="0" dirty="0">
                <a:effectLst/>
                <a:highlight>
                  <a:srgbClr val="FFFFFF"/>
                </a:highlight>
                <a:latin typeface="-apple-system"/>
                <a:hlinkClick r:id="rId3"/>
              </a:rPr>
              <a:t>https://www.culture.go.kr/industry/apiGuideA.do</a:t>
            </a:r>
            <a:endParaRPr lang="en-US" altLang="ko-KR" sz="1700" b="0" i="0" dirty="0">
              <a:effectLst/>
              <a:highlight>
                <a:srgbClr val="FFFFFF"/>
              </a:highlight>
              <a:latin typeface="-apple-system"/>
            </a:endParaRPr>
          </a:p>
          <a:p>
            <a:pPr>
              <a:buFont typeface="Arial" panose="020B0604020202020204" pitchFamily="34" charset="0"/>
              <a:buChar char="•"/>
            </a:pPr>
            <a:endParaRPr lang="en-US" altLang="ko-KR" sz="1700" b="0" i="0" dirty="0">
              <a:effectLst/>
              <a:highlight>
                <a:srgbClr val="FFFFFF"/>
              </a:highlight>
              <a:latin typeface="-apple-system"/>
            </a:endParaRPr>
          </a:p>
          <a:p>
            <a:pPr>
              <a:buFont typeface="Arial" panose="020B0604020202020204" pitchFamily="34" charset="0"/>
              <a:buChar char="•"/>
            </a:pPr>
            <a:r>
              <a:rPr lang="ko-KR" altLang="en-US" sz="1700" b="0" i="0" dirty="0">
                <a:effectLst/>
                <a:highlight>
                  <a:srgbClr val="FFFFFF"/>
                </a:highlight>
                <a:latin typeface="-apple-system"/>
              </a:rPr>
              <a:t>서울 </a:t>
            </a:r>
            <a:r>
              <a:rPr lang="ko-KR" altLang="en-US" sz="1700" b="0" i="0" dirty="0" err="1">
                <a:effectLst/>
                <a:highlight>
                  <a:srgbClr val="FFFFFF"/>
                </a:highlight>
                <a:latin typeface="-apple-system"/>
              </a:rPr>
              <a:t>열린데이터</a:t>
            </a:r>
            <a:r>
              <a:rPr lang="ko-KR" altLang="en-US" sz="1700" b="0" i="0" dirty="0">
                <a:effectLst/>
                <a:highlight>
                  <a:srgbClr val="FFFFFF"/>
                </a:highlight>
                <a:latin typeface="-apple-system"/>
              </a:rPr>
              <a:t> 광장 서울시 문화행사 정보 </a:t>
            </a:r>
            <a:r>
              <a:rPr lang="en-US" altLang="ko-KR" sz="1700" b="0" i="0" dirty="0">
                <a:effectLst/>
                <a:highlight>
                  <a:srgbClr val="FFFFFF"/>
                </a:highlight>
                <a:latin typeface="-apple-system"/>
                <a:hlinkClick r:id="rId4"/>
              </a:rPr>
              <a:t>https://data.seoul.go.kr/dataList/OA-15486/S/1/datasetView.do</a:t>
            </a:r>
            <a:endParaRPr lang="en-US" altLang="ko-KR" sz="1700" b="0" i="0" dirty="0">
              <a:effectLst/>
              <a:highlight>
                <a:srgbClr val="FFFFFF"/>
              </a:highlight>
              <a:latin typeface="-apple-system"/>
            </a:endParaRPr>
          </a:p>
          <a:p>
            <a:pPr>
              <a:buFont typeface="Arial" panose="020B0604020202020204" pitchFamily="34" charset="0"/>
              <a:buChar char="•"/>
            </a:pPr>
            <a:endParaRPr lang="en-US" altLang="ko-KR" sz="1700" b="0" i="0" dirty="0">
              <a:effectLst/>
              <a:highlight>
                <a:srgbClr val="FFFFFF"/>
              </a:highlight>
              <a:latin typeface="-apple-system"/>
            </a:endParaRPr>
          </a:p>
          <a:p>
            <a:pPr>
              <a:buFont typeface="Arial" panose="020B0604020202020204" pitchFamily="34" charset="0"/>
              <a:buChar char="•"/>
            </a:pPr>
            <a:r>
              <a:rPr lang="ko-KR" altLang="en-US" sz="1700" dirty="0" err="1">
                <a:highlight>
                  <a:srgbClr val="FFFFFF"/>
                </a:highlight>
                <a:latin typeface="-apple-system"/>
              </a:rPr>
              <a:t>기타등등</a:t>
            </a:r>
            <a:r>
              <a:rPr lang="en-US" altLang="ko-KR" sz="1700" dirty="0">
                <a:highlight>
                  <a:srgbClr val="FFFFFF"/>
                </a:highlight>
                <a:latin typeface="-apple-system"/>
              </a:rPr>
              <a:t>…</a:t>
            </a:r>
          </a:p>
        </p:txBody>
      </p:sp>
      <p:pic>
        <p:nvPicPr>
          <p:cNvPr id="4" name="그림 3"/>
          <p:cNvPicPr>
            <a:picLocks noChangeAspect="1"/>
          </p:cNvPicPr>
          <p:nvPr/>
        </p:nvPicPr>
        <p:blipFill>
          <a:blip r:embed="rId5"/>
          <a:stretch>
            <a:fillRect/>
          </a:stretch>
        </p:blipFill>
        <p:spPr>
          <a:xfrm>
            <a:off x="7688244" y="1737941"/>
            <a:ext cx="4042585" cy="4042585"/>
          </a:xfrm>
          <a:prstGeom prst="rect">
            <a:avLst/>
          </a:prstGeom>
        </p:spPr>
      </p:pic>
    </p:spTree>
    <p:extLst>
      <p:ext uri="{BB962C8B-B14F-4D97-AF65-F5344CB8AC3E}">
        <p14:creationId xmlns:p14="http://schemas.microsoft.com/office/powerpoint/2010/main" val="4274602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8BD8A906-2098-C76A-6594-46AD64355DE0}"/>
              </a:ext>
            </a:extLst>
          </p:cNvPr>
          <p:cNvSpPr>
            <a:spLocks noGrp="1"/>
          </p:cNvSpPr>
          <p:nvPr>
            <p:ph type="title"/>
          </p:nvPr>
        </p:nvSpPr>
        <p:spPr>
          <a:xfrm>
            <a:off x="1106599" y="248082"/>
            <a:ext cx="9849751" cy="1349671"/>
          </a:xfrm>
        </p:spPr>
        <p:txBody>
          <a:bodyPr anchor="t">
            <a:normAutofit/>
          </a:bodyPr>
          <a:lstStyle/>
          <a:p>
            <a:r>
              <a:rPr lang="en-US" altLang="ko-KR" sz="5400" dirty="0"/>
              <a:t>4. </a:t>
            </a:r>
            <a:r>
              <a:rPr lang="ko-KR" altLang="en-US" sz="5400" dirty="0"/>
              <a:t>구현할 기능</a:t>
            </a:r>
          </a:p>
        </p:txBody>
      </p:sp>
      <p:sp>
        <p:nvSpPr>
          <p:cNvPr id="3" name="내용 개체 틀 2">
            <a:extLst>
              <a:ext uri="{FF2B5EF4-FFF2-40B4-BE49-F238E27FC236}">
                <a16:creationId xmlns:a16="http://schemas.microsoft.com/office/drawing/2014/main" id="{3DE75607-72A4-3617-0256-9CCC7B25D2DA}"/>
              </a:ext>
            </a:extLst>
          </p:cNvPr>
          <p:cNvSpPr>
            <a:spLocks noGrp="1"/>
          </p:cNvSpPr>
          <p:nvPr>
            <p:ph idx="1"/>
          </p:nvPr>
        </p:nvSpPr>
        <p:spPr>
          <a:xfrm>
            <a:off x="1432648" y="2477359"/>
            <a:ext cx="8470636" cy="2352372"/>
          </a:xfrm>
        </p:spPr>
        <p:txBody>
          <a:bodyPr anchor="t">
            <a:normAutofit/>
          </a:bodyPr>
          <a:lstStyle/>
          <a:p>
            <a:pPr marL="0" indent="0">
              <a:buNone/>
            </a:pPr>
            <a:r>
              <a:rPr lang="en-US" altLang="ko-KR" sz="2400" dirty="0"/>
              <a:t>1. GPS</a:t>
            </a:r>
            <a:r>
              <a:rPr lang="ko-KR" altLang="en-US" sz="2400" dirty="0"/>
              <a:t>와 지도를 연동해 현재위치 주변 지도 보여주기</a:t>
            </a:r>
            <a:endParaRPr lang="en-US" altLang="ko-KR" sz="2400" dirty="0"/>
          </a:p>
          <a:p>
            <a:pPr marL="0" indent="0">
              <a:buNone/>
            </a:pPr>
            <a:r>
              <a:rPr lang="en-US" altLang="ko-KR" sz="2400" dirty="0"/>
              <a:t>2. </a:t>
            </a:r>
            <a:r>
              <a:rPr lang="ko-KR" altLang="en-US" sz="2400" dirty="0"/>
              <a:t>이름</a:t>
            </a:r>
            <a:r>
              <a:rPr lang="en-US" altLang="ko-KR" sz="2400" dirty="0"/>
              <a:t>/</a:t>
            </a:r>
            <a:r>
              <a:rPr lang="ko-KR" altLang="en-US" sz="2400" dirty="0"/>
              <a:t>지역</a:t>
            </a:r>
            <a:r>
              <a:rPr lang="en-US" altLang="ko-KR" sz="2400" dirty="0"/>
              <a:t>/</a:t>
            </a:r>
            <a:r>
              <a:rPr lang="ko-KR" altLang="en-US" sz="2400" dirty="0"/>
              <a:t>날짜 등을 통한 조건에 맞는 결과 검색기능 </a:t>
            </a:r>
            <a:endParaRPr lang="en-US" altLang="ko-KR" sz="2400" dirty="0"/>
          </a:p>
          <a:p>
            <a:pPr marL="0" indent="0">
              <a:buNone/>
            </a:pPr>
            <a:r>
              <a:rPr lang="en-US" altLang="ko-KR" sz="2400" dirty="0"/>
              <a:t>3. URL </a:t>
            </a:r>
            <a:r>
              <a:rPr lang="ko-KR" altLang="en-US" sz="2400" dirty="0"/>
              <a:t>연결 기능으로 프로그램 안의 </a:t>
            </a:r>
            <a:r>
              <a:rPr lang="en-US" altLang="ko-KR" sz="2400" dirty="0"/>
              <a:t>URL</a:t>
            </a:r>
            <a:r>
              <a:rPr lang="ko-KR" altLang="en-US" sz="2400" dirty="0"/>
              <a:t>을 클릭하면 </a:t>
            </a:r>
            <a:endParaRPr lang="en-US" altLang="ko-KR" sz="2400" dirty="0"/>
          </a:p>
          <a:p>
            <a:pPr marL="0" indent="0">
              <a:buNone/>
            </a:pPr>
            <a:r>
              <a:rPr lang="en-US" altLang="ko-KR" sz="2400" dirty="0"/>
              <a:t>   </a:t>
            </a:r>
            <a:r>
              <a:rPr lang="ko-KR" altLang="en-US" sz="2400" dirty="0"/>
              <a:t>웹 페이지로 이동되게끔 구현</a:t>
            </a:r>
            <a:endParaRPr lang="en-US" altLang="ko-KR" sz="2400" dirty="0"/>
          </a:p>
          <a:p>
            <a:pPr marL="0" indent="0">
              <a:buNone/>
            </a:pPr>
            <a:r>
              <a:rPr lang="en-US" altLang="ko-KR" sz="2400" dirty="0"/>
              <a:t>4. </a:t>
            </a:r>
            <a:r>
              <a:rPr lang="ko-KR" altLang="en-US" sz="2400" dirty="0"/>
              <a:t>이메일</a:t>
            </a:r>
            <a:r>
              <a:rPr lang="en-US" altLang="ko-KR" sz="2400" dirty="0"/>
              <a:t>, </a:t>
            </a:r>
            <a:r>
              <a:rPr lang="ko-KR" altLang="en-US" sz="2400" dirty="0" err="1"/>
              <a:t>텔레그램</a:t>
            </a:r>
            <a:r>
              <a:rPr lang="ko-KR" altLang="en-US" sz="2400" dirty="0"/>
              <a:t> 봇 연동</a:t>
            </a:r>
            <a:r>
              <a:rPr lang="en-US" altLang="ko-KR" sz="2400" dirty="0"/>
              <a:t>, </a:t>
            </a:r>
            <a:r>
              <a:rPr lang="ko-KR" altLang="en-US" sz="2400" dirty="0" err="1"/>
              <a:t>북마크</a:t>
            </a:r>
            <a:r>
              <a:rPr lang="en-US" altLang="ko-KR" sz="2400" dirty="0"/>
              <a:t>, </a:t>
            </a:r>
            <a:r>
              <a:rPr lang="ko-KR" altLang="en-US" sz="2400" dirty="0"/>
              <a:t>파일로 저장</a:t>
            </a:r>
            <a:r>
              <a:rPr lang="en-US" altLang="ko-KR" sz="2400" dirty="0"/>
              <a:t> </a:t>
            </a:r>
          </a:p>
          <a:p>
            <a:endParaRPr lang="ko-KR" altLang="en-US" sz="2400" dirty="0"/>
          </a:p>
        </p:txBody>
      </p:sp>
    </p:spTree>
    <p:extLst>
      <p:ext uri="{BB962C8B-B14F-4D97-AF65-F5344CB8AC3E}">
        <p14:creationId xmlns:p14="http://schemas.microsoft.com/office/powerpoint/2010/main" val="2124412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75BF40A1-7EC3-F65E-443E-24B235C69794}"/>
              </a:ext>
            </a:extLst>
          </p:cNvPr>
          <p:cNvSpPr>
            <a:spLocks noGrp="1"/>
          </p:cNvSpPr>
          <p:nvPr>
            <p:ph type="title"/>
          </p:nvPr>
        </p:nvSpPr>
        <p:spPr>
          <a:xfrm>
            <a:off x="1106599" y="248083"/>
            <a:ext cx="9849751" cy="1349671"/>
          </a:xfrm>
        </p:spPr>
        <p:txBody>
          <a:bodyPr anchor="t">
            <a:normAutofit/>
          </a:bodyPr>
          <a:lstStyle/>
          <a:p>
            <a:r>
              <a:rPr lang="en-US" altLang="ko-KR" sz="5400" dirty="0"/>
              <a:t>5. GUI </a:t>
            </a:r>
            <a:r>
              <a:rPr lang="ko-KR" altLang="en-US" sz="5400" dirty="0"/>
              <a:t>설명</a:t>
            </a:r>
          </a:p>
        </p:txBody>
      </p:sp>
      <p:pic>
        <p:nvPicPr>
          <p:cNvPr id="5" name="그림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120" y="922918"/>
            <a:ext cx="5521644" cy="4797933"/>
          </a:xfrm>
          <a:prstGeom prst="rect">
            <a:avLst/>
          </a:prstGeom>
        </p:spPr>
      </p:pic>
      <p:pic>
        <p:nvPicPr>
          <p:cNvPr id="6" name="그림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193" y="1584973"/>
            <a:ext cx="5074585" cy="3615575"/>
          </a:xfrm>
          <a:prstGeom prst="rect">
            <a:avLst/>
          </a:prstGeom>
        </p:spPr>
      </p:pic>
    </p:spTree>
    <p:extLst>
      <p:ext uri="{BB962C8B-B14F-4D97-AF65-F5344CB8AC3E}">
        <p14:creationId xmlns:p14="http://schemas.microsoft.com/office/powerpoint/2010/main" val="631057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75BF40A1-7EC3-F65E-443E-24B235C69794}"/>
              </a:ext>
            </a:extLst>
          </p:cNvPr>
          <p:cNvSpPr>
            <a:spLocks noGrp="1"/>
          </p:cNvSpPr>
          <p:nvPr>
            <p:ph type="title"/>
          </p:nvPr>
        </p:nvSpPr>
        <p:spPr>
          <a:xfrm>
            <a:off x="1106599" y="248083"/>
            <a:ext cx="9849751" cy="1349671"/>
          </a:xfrm>
        </p:spPr>
        <p:txBody>
          <a:bodyPr anchor="t">
            <a:normAutofit/>
          </a:bodyPr>
          <a:lstStyle/>
          <a:p>
            <a:r>
              <a:rPr lang="en-US" altLang="ko-KR" sz="5400" dirty="0"/>
              <a:t>5. GUI </a:t>
            </a:r>
            <a:r>
              <a:rPr lang="ko-KR" altLang="en-US" sz="5400" dirty="0"/>
              <a:t>설명</a:t>
            </a:r>
          </a:p>
        </p:txBody>
      </p:sp>
      <p:pic>
        <p:nvPicPr>
          <p:cNvPr id="7" name="그림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7897" y="1597754"/>
            <a:ext cx="6109154" cy="4723431"/>
          </a:xfrm>
          <a:prstGeom prst="rect">
            <a:avLst/>
          </a:prstGeom>
        </p:spPr>
      </p:pic>
    </p:spTree>
    <p:extLst>
      <p:ext uri="{BB962C8B-B14F-4D97-AF65-F5344CB8AC3E}">
        <p14:creationId xmlns:p14="http://schemas.microsoft.com/office/powerpoint/2010/main" val="5155837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75BF40A1-7EC3-F65E-443E-24B235C69794}"/>
              </a:ext>
            </a:extLst>
          </p:cNvPr>
          <p:cNvSpPr>
            <a:spLocks noGrp="1"/>
          </p:cNvSpPr>
          <p:nvPr>
            <p:ph type="title"/>
          </p:nvPr>
        </p:nvSpPr>
        <p:spPr>
          <a:xfrm>
            <a:off x="1106599" y="248083"/>
            <a:ext cx="9849751" cy="1349671"/>
          </a:xfrm>
        </p:spPr>
        <p:txBody>
          <a:bodyPr anchor="t">
            <a:normAutofit/>
          </a:bodyPr>
          <a:lstStyle/>
          <a:p>
            <a:r>
              <a:rPr lang="en-US" altLang="ko-KR" sz="5400" dirty="0"/>
              <a:t>5. GUI </a:t>
            </a:r>
            <a:r>
              <a:rPr lang="ko-KR" altLang="en-US" sz="5400" dirty="0"/>
              <a:t>설명</a:t>
            </a:r>
          </a:p>
        </p:txBody>
      </p:sp>
      <p:pic>
        <p:nvPicPr>
          <p:cNvPr id="9" name="그림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486" y="1694833"/>
            <a:ext cx="5145829" cy="4292544"/>
          </a:xfrm>
          <a:prstGeom prst="rect">
            <a:avLst/>
          </a:prstGeom>
        </p:spPr>
      </p:pic>
      <p:pic>
        <p:nvPicPr>
          <p:cNvPr id="15" name="그림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7843" y="1869528"/>
            <a:ext cx="4572001" cy="3990536"/>
          </a:xfrm>
          <a:prstGeom prst="rect">
            <a:avLst/>
          </a:prstGeom>
        </p:spPr>
      </p:pic>
    </p:spTree>
    <p:extLst>
      <p:ext uri="{BB962C8B-B14F-4D97-AF65-F5344CB8AC3E}">
        <p14:creationId xmlns:p14="http://schemas.microsoft.com/office/powerpoint/2010/main" val="4113693824"/>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210</TotalTime>
  <Words>271</Words>
  <Application>Microsoft Office PowerPoint</Application>
  <PresentationFormat>와이드스크린</PresentationFormat>
  <Paragraphs>49</Paragraphs>
  <Slides>12</Slides>
  <Notes>2</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12</vt:i4>
      </vt:variant>
    </vt:vector>
  </HeadingPairs>
  <TitlesOfParts>
    <vt:vector size="16" baseType="lpstr">
      <vt:lpstr>-apple-system</vt:lpstr>
      <vt:lpstr>맑은 고딕</vt:lpstr>
      <vt:lpstr>Arial</vt:lpstr>
      <vt:lpstr>Office 테마</vt:lpstr>
      <vt:lpstr>밴드붐은온다~!!</vt:lpstr>
      <vt:lpstr>목차</vt:lpstr>
      <vt:lpstr>1.프로젝트 설명</vt:lpstr>
      <vt:lpstr>2.기획의도</vt:lpstr>
      <vt:lpstr>3.사용 API</vt:lpstr>
      <vt:lpstr>4. 구현할 기능</vt:lpstr>
      <vt:lpstr>5. GUI 설명</vt:lpstr>
      <vt:lpstr>5. GUI 설명</vt:lpstr>
      <vt:lpstr>5. GUI 설명</vt:lpstr>
      <vt:lpstr>5. GUI 설명</vt:lpstr>
      <vt:lpstr>5. GUI 설명</vt:lpstr>
      <vt:lpstr>6. 개발일정</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밴드붐은온다~!!</dc:title>
  <dc:creator>김해님(2022184015)</dc:creator>
  <cp:lastModifiedBy>김해님(2022184015)</cp:lastModifiedBy>
  <cp:revision>16</cp:revision>
  <dcterms:created xsi:type="dcterms:W3CDTF">2024-05-15T03:03:30Z</dcterms:created>
  <dcterms:modified xsi:type="dcterms:W3CDTF">2024-05-15T07:36:30Z</dcterms:modified>
</cp:coreProperties>
</file>

<file path=docProps/thumbnail.jpeg>
</file>